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Lst>
  <p:notesMasterIdLst>
    <p:notesMasterId r:id="rId10"/>
  </p:notesMasterIdLst>
  <p:sldIdLst>
    <p:sldId id="346" r:id="rId3"/>
    <p:sldId id="347" r:id="rId4"/>
    <p:sldId id="340" r:id="rId5"/>
    <p:sldId id="341" r:id="rId6"/>
    <p:sldId id="344" r:id="rId7"/>
    <p:sldId id="345" r:id="rId8"/>
    <p:sldId id="348" r:id="rId9"/>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66FF66"/>
    <a:srgbClr val="00FF00"/>
    <a:srgbClr val="00445C"/>
    <a:srgbClr val="B4B000"/>
    <a:srgbClr val="006C92"/>
    <a:srgbClr val="CCFF99"/>
    <a:srgbClr val="99FF99"/>
    <a:srgbClr val="003A1A"/>
    <a:srgbClr val="FF37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434" autoAdjust="0"/>
  </p:normalViewPr>
  <p:slideViewPr>
    <p:cSldViewPr>
      <p:cViewPr varScale="1">
        <p:scale>
          <a:sx n="32" d="100"/>
          <a:sy n="32" d="100"/>
        </p:scale>
        <p:origin x="147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3D4102E-D5EC-4739-BBAA-E06758BCB04C}" type="datetimeFigureOut">
              <a:rPr lang="fa-IR" smtClean="0"/>
              <a:pPr/>
              <a:t>09/23/1438</a:t>
            </a:fld>
            <a:endParaRPr lang="fa-I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7A2B576F-5C87-49E6-934D-5CE4C3843CC3}" type="slidenum">
              <a:rPr lang="fa-IR" smtClean="0"/>
              <a:pPr/>
              <a:t>‹#›</a:t>
            </a:fld>
            <a:endParaRPr lang="fa-IR"/>
          </a:p>
        </p:txBody>
      </p:sp>
    </p:spTree>
    <p:extLst>
      <p:ext uri="{BB962C8B-B14F-4D97-AF65-F5344CB8AC3E}">
        <p14:creationId xmlns:p14="http://schemas.microsoft.com/office/powerpoint/2010/main" val="167908981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DC4AA3-292C-4CB3-9106-EA5568E318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3793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08799D3A-8464-4488-807D-FDE81DEB8ABB}" type="datetimeFigureOut">
              <a:rPr lang="fa-IR" smtClean="0"/>
              <a:pPr/>
              <a:t>09/23/1438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9B6B1379-BE63-4D0C-A2FD-D11067576C99}" type="slidenum">
              <a:rPr lang="fa-IR" smtClean="0"/>
              <a:pPr/>
              <a:t>‹#›</a:t>
            </a:fld>
            <a:endParaRPr lang="fa-IR"/>
          </a:p>
        </p:txBody>
      </p:sp>
    </p:spTree>
    <p:extLst>
      <p:ext uri="{BB962C8B-B14F-4D97-AF65-F5344CB8AC3E}">
        <p14:creationId xmlns:p14="http://schemas.microsoft.com/office/powerpoint/2010/main" val="794365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08799D3A-8464-4488-807D-FDE81DEB8ABB}" type="datetimeFigureOut">
              <a:rPr lang="fa-IR" smtClean="0"/>
              <a:pPr/>
              <a:t>09/23/1438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9B6B1379-BE63-4D0C-A2FD-D11067576C99}" type="slidenum">
              <a:rPr lang="fa-IR" smtClean="0"/>
              <a:pPr/>
              <a:t>‹#›</a:t>
            </a:fld>
            <a:endParaRPr lang="fa-IR"/>
          </a:p>
        </p:txBody>
      </p:sp>
    </p:spTree>
    <p:extLst>
      <p:ext uri="{BB962C8B-B14F-4D97-AF65-F5344CB8AC3E}">
        <p14:creationId xmlns:p14="http://schemas.microsoft.com/office/powerpoint/2010/main" val="1015893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8799D3A-8464-4488-807D-FDE81DEB8ABB}" type="datetimeFigureOut">
              <a:rPr lang="fa-IR" smtClean="0"/>
              <a:pPr/>
              <a:t>09/23/1438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9B6B1379-BE63-4D0C-A2FD-D11067576C99}" type="slidenum">
              <a:rPr lang="fa-IR" smtClean="0"/>
              <a:pPr/>
              <a:t>‹#›</a:t>
            </a:fld>
            <a:endParaRPr lang="fa-IR"/>
          </a:p>
        </p:txBody>
      </p:sp>
    </p:spTree>
    <p:extLst>
      <p:ext uri="{BB962C8B-B14F-4D97-AF65-F5344CB8AC3E}">
        <p14:creationId xmlns:p14="http://schemas.microsoft.com/office/powerpoint/2010/main" val="2984583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08799D3A-8464-4488-807D-FDE81DEB8ABB}" type="datetimeFigureOut">
              <a:rPr lang="fa-IR" smtClean="0"/>
              <a:pPr/>
              <a:t>09/23/1438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9B6B1379-BE63-4D0C-A2FD-D11067576C99}" type="slidenum">
              <a:rPr lang="fa-IR" smtClean="0"/>
              <a:pPr/>
              <a:t>‹#›</a:t>
            </a:fld>
            <a:endParaRPr lang="fa-IR"/>
          </a:p>
        </p:txBody>
      </p:sp>
    </p:spTree>
    <p:extLst>
      <p:ext uri="{BB962C8B-B14F-4D97-AF65-F5344CB8AC3E}">
        <p14:creationId xmlns:p14="http://schemas.microsoft.com/office/powerpoint/2010/main" val="1664470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08799D3A-8464-4488-807D-FDE81DEB8ABB}" type="datetimeFigureOut">
              <a:rPr lang="fa-IR" smtClean="0"/>
              <a:pPr/>
              <a:t>09/23/1438</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9B6B1379-BE63-4D0C-A2FD-D11067576C99}" type="slidenum">
              <a:rPr lang="fa-IR" smtClean="0"/>
              <a:pPr/>
              <a:t>‹#›</a:t>
            </a:fld>
            <a:endParaRPr lang="fa-IR"/>
          </a:p>
        </p:txBody>
      </p:sp>
    </p:spTree>
    <p:extLst>
      <p:ext uri="{BB962C8B-B14F-4D97-AF65-F5344CB8AC3E}">
        <p14:creationId xmlns:p14="http://schemas.microsoft.com/office/powerpoint/2010/main" val="1630403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08799D3A-8464-4488-807D-FDE81DEB8ABB}" type="datetimeFigureOut">
              <a:rPr lang="fa-IR" smtClean="0"/>
              <a:pPr/>
              <a:t>09/23/1438</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9B6B1379-BE63-4D0C-A2FD-D11067576C99}" type="slidenum">
              <a:rPr lang="fa-IR" smtClean="0"/>
              <a:pPr/>
              <a:t>‹#›</a:t>
            </a:fld>
            <a:endParaRPr lang="fa-IR"/>
          </a:p>
        </p:txBody>
      </p:sp>
    </p:spTree>
    <p:extLst>
      <p:ext uri="{BB962C8B-B14F-4D97-AF65-F5344CB8AC3E}">
        <p14:creationId xmlns:p14="http://schemas.microsoft.com/office/powerpoint/2010/main" val="1249899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799D3A-8464-4488-807D-FDE81DEB8ABB}" type="datetimeFigureOut">
              <a:rPr lang="fa-IR" smtClean="0"/>
              <a:pPr/>
              <a:t>09/23/1438</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9B6B1379-BE63-4D0C-A2FD-D11067576C99}" type="slidenum">
              <a:rPr lang="fa-IR" smtClean="0"/>
              <a:pPr/>
              <a:t>‹#›</a:t>
            </a:fld>
            <a:endParaRPr lang="fa-IR"/>
          </a:p>
        </p:txBody>
      </p:sp>
    </p:spTree>
    <p:extLst>
      <p:ext uri="{BB962C8B-B14F-4D97-AF65-F5344CB8AC3E}">
        <p14:creationId xmlns:p14="http://schemas.microsoft.com/office/powerpoint/2010/main" val="2182921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799D3A-8464-4488-807D-FDE81DEB8ABB}" type="datetimeFigureOut">
              <a:rPr lang="fa-IR" smtClean="0"/>
              <a:pPr/>
              <a:t>09/23/1438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9B6B1379-BE63-4D0C-A2FD-D11067576C99}" type="slidenum">
              <a:rPr lang="fa-IR" smtClean="0"/>
              <a:pPr/>
              <a:t>‹#›</a:t>
            </a:fld>
            <a:endParaRPr lang="fa-IR"/>
          </a:p>
        </p:txBody>
      </p:sp>
    </p:spTree>
    <p:extLst>
      <p:ext uri="{BB962C8B-B14F-4D97-AF65-F5344CB8AC3E}">
        <p14:creationId xmlns:p14="http://schemas.microsoft.com/office/powerpoint/2010/main" val="496577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799D3A-8464-4488-807D-FDE81DEB8ABB}" type="datetimeFigureOut">
              <a:rPr lang="fa-IR" smtClean="0"/>
              <a:pPr/>
              <a:t>09/23/1438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9B6B1379-BE63-4D0C-A2FD-D11067576C99}" type="slidenum">
              <a:rPr lang="fa-IR" smtClean="0"/>
              <a:pPr/>
              <a:t>‹#›</a:t>
            </a:fld>
            <a:endParaRPr lang="fa-IR"/>
          </a:p>
        </p:txBody>
      </p:sp>
    </p:spTree>
    <p:extLst>
      <p:ext uri="{BB962C8B-B14F-4D97-AF65-F5344CB8AC3E}">
        <p14:creationId xmlns:p14="http://schemas.microsoft.com/office/powerpoint/2010/main" val="1575440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08799D3A-8464-4488-807D-FDE81DEB8ABB}" type="datetimeFigureOut">
              <a:rPr lang="fa-IR" smtClean="0"/>
              <a:pPr/>
              <a:t>09/23/1438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9B6B1379-BE63-4D0C-A2FD-D11067576C99}" type="slidenum">
              <a:rPr lang="fa-IR" smtClean="0"/>
              <a:pPr/>
              <a:t>‹#›</a:t>
            </a:fld>
            <a:endParaRPr lang="fa-IR"/>
          </a:p>
        </p:txBody>
      </p:sp>
    </p:spTree>
    <p:extLst>
      <p:ext uri="{BB962C8B-B14F-4D97-AF65-F5344CB8AC3E}">
        <p14:creationId xmlns:p14="http://schemas.microsoft.com/office/powerpoint/2010/main" val="319155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08799D3A-8464-4488-807D-FDE81DEB8ABB}" type="datetimeFigureOut">
              <a:rPr lang="fa-IR" smtClean="0"/>
              <a:pPr/>
              <a:t>09/23/1438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9B6B1379-BE63-4D0C-A2FD-D11067576C99}" type="slidenum">
              <a:rPr lang="fa-IR" smtClean="0"/>
              <a:pPr/>
              <a:t>‹#›</a:t>
            </a:fld>
            <a:endParaRPr lang="fa-IR"/>
          </a:p>
        </p:txBody>
      </p:sp>
    </p:spTree>
    <p:extLst>
      <p:ext uri="{BB962C8B-B14F-4D97-AF65-F5344CB8AC3E}">
        <p14:creationId xmlns:p14="http://schemas.microsoft.com/office/powerpoint/2010/main" val="3932315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1D8C3E0-AAFA-49C5-82AC-892C1BA4AFB4}" type="datetimeFigureOut">
              <a:rPr lang="en-US" smtClean="0"/>
              <a:t>6/17/2017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DE5EFC-1A3B-48CF-BA10-16760A9A761F}" type="slidenum">
              <a:rPr lang="en-US" smtClean="0"/>
              <a:t>‹#›</a:t>
            </a:fld>
            <a:endParaRPr lang="en-US"/>
          </a:p>
        </p:txBody>
      </p:sp>
    </p:spTree>
    <p:extLst>
      <p:ext uri="{BB962C8B-B14F-4D97-AF65-F5344CB8AC3E}">
        <p14:creationId xmlns:p14="http://schemas.microsoft.com/office/powerpoint/2010/main" val="42584859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D8C3E0-AAFA-49C5-82AC-892C1BA4AFB4}" type="datetimeFigureOut">
              <a:rPr lang="en-US" smtClean="0"/>
              <a:t>6/17/2017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DE5EFC-1A3B-48CF-BA10-16760A9A761F}" type="slidenum">
              <a:rPr lang="en-US" smtClean="0"/>
              <a:t>‹#›</a:t>
            </a:fld>
            <a:endParaRPr lang="en-US"/>
          </a:p>
        </p:txBody>
      </p:sp>
    </p:spTree>
    <p:extLst>
      <p:ext uri="{BB962C8B-B14F-4D97-AF65-F5344CB8AC3E}">
        <p14:creationId xmlns:p14="http://schemas.microsoft.com/office/powerpoint/2010/main" val="27184547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D8C3E0-AAFA-49C5-82AC-892C1BA4AFB4}" type="datetimeFigureOut">
              <a:rPr lang="en-US" smtClean="0"/>
              <a:t>6/17/2017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DE5EFC-1A3B-48CF-BA10-16760A9A761F}" type="slidenum">
              <a:rPr lang="en-US" smtClean="0"/>
              <a:t>‹#›</a:t>
            </a:fld>
            <a:endParaRPr lang="en-US"/>
          </a:p>
        </p:txBody>
      </p:sp>
    </p:spTree>
    <p:extLst>
      <p:ext uri="{BB962C8B-B14F-4D97-AF65-F5344CB8AC3E}">
        <p14:creationId xmlns:p14="http://schemas.microsoft.com/office/powerpoint/2010/main" val="1824316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1D8C3E0-AAFA-49C5-82AC-892C1BA4AFB4}" type="datetimeFigureOut">
              <a:rPr lang="en-US" smtClean="0"/>
              <a:t>6/17/2017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DE5EFC-1A3B-48CF-BA10-16760A9A761F}" type="slidenum">
              <a:rPr lang="en-US" smtClean="0"/>
              <a:t>‹#›</a:t>
            </a:fld>
            <a:endParaRPr lang="en-US"/>
          </a:p>
        </p:txBody>
      </p:sp>
    </p:spTree>
    <p:extLst>
      <p:ext uri="{BB962C8B-B14F-4D97-AF65-F5344CB8AC3E}">
        <p14:creationId xmlns:p14="http://schemas.microsoft.com/office/powerpoint/2010/main" val="11020147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1D8C3E0-AAFA-49C5-82AC-892C1BA4AFB4}" type="datetimeFigureOut">
              <a:rPr lang="en-US" smtClean="0"/>
              <a:t>6/17/2017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DE5EFC-1A3B-48CF-BA10-16760A9A761F}" type="slidenum">
              <a:rPr lang="en-US" smtClean="0"/>
              <a:t>‹#›</a:t>
            </a:fld>
            <a:endParaRPr lang="en-US"/>
          </a:p>
        </p:txBody>
      </p:sp>
    </p:spTree>
    <p:extLst>
      <p:ext uri="{BB962C8B-B14F-4D97-AF65-F5344CB8AC3E}">
        <p14:creationId xmlns:p14="http://schemas.microsoft.com/office/powerpoint/2010/main" val="2517736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1D8C3E0-AAFA-49C5-82AC-892C1BA4AFB4}" type="datetimeFigureOut">
              <a:rPr lang="en-US" smtClean="0"/>
              <a:t>6/17/2017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DE5EFC-1A3B-48CF-BA10-16760A9A761F}" type="slidenum">
              <a:rPr lang="en-US" smtClean="0"/>
              <a:t>‹#›</a:t>
            </a:fld>
            <a:endParaRPr lang="en-US"/>
          </a:p>
        </p:txBody>
      </p:sp>
    </p:spTree>
    <p:extLst>
      <p:ext uri="{BB962C8B-B14F-4D97-AF65-F5344CB8AC3E}">
        <p14:creationId xmlns:p14="http://schemas.microsoft.com/office/powerpoint/2010/main" val="36389113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D8C3E0-AAFA-49C5-82AC-892C1BA4AFB4}" type="datetimeFigureOut">
              <a:rPr lang="en-US" smtClean="0"/>
              <a:t>6/17/2017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DE5EFC-1A3B-48CF-BA10-16760A9A761F}" type="slidenum">
              <a:rPr lang="en-US" smtClean="0"/>
              <a:t>‹#›</a:t>
            </a:fld>
            <a:endParaRPr lang="en-US"/>
          </a:p>
        </p:txBody>
      </p:sp>
    </p:spTree>
    <p:extLst>
      <p:ext uri="{BB962C8B-B14F-4D97-AF65-F5344CB8AC3E}">
        <p14:creationId xmlns:p14="http://schemas.microsoft.com/office/powerpoint/2010/main" val="36018460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D8C3E0-AAFA-49C5-82AC-892C1BA4AFB4}" type="datetimeFigureOut">
              <a:rPr lang="en-US" smtClean="0"/>
              <a:t>6/17/2017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DE5EFC-1A3B-48CF-BA10-16760A9A761F}" type="slidenum">
              <a:rPr lang="en-US" smtClean="0"/>
              <a:t>‹#›</a:t>
            </a:fld>
            <a:endParaRPr lang="en-US"/>
          </a:p>
        </p:txBody>
      </p:sp>
    </p:spTree>
    <p:extLst>
      <p:ext uri="{BB962C8B-B14F-4D97-AF65-F5344CB8AC3E}">
        <p14:creationId xmlns:p14="http://schemas.microsoft.com/office/powerpoint/2010/main" val="7179676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D8C3E0-AAFA-49C5-82AC-892C1BA4AFB4}" type="datetimeFigureOut">
              <a:rPr lang="en-US" smtClean="0"/>
              <a:t>6/17/2017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DE5EFC-1A3B-48CF-BA10-16760A9A761F}" type="slidenum">
              <a:rPr lang="en-US" smtClean="0"/>
              <a:t>‹#›</a:t>
            </a:fld>
            <a:endParaRPr lang="en-US"/>
          </a:p>
        </p:txBody>
      </p:sp>
    </p:spTree>
    <p:extLst>
      <p:ext uri="{BB962C8B-B14F-4D97-AF65-F5344CB8AC3E}">
        <p14:creationId xmlns:p14="http://schemas.microsoft.com/office/powerpoint/2010/main" val="31991911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D8C3E0-AAFA-49C5-82AC-892C1BA4AFB4}" type="datetimeFigureOut">
              <a:rPr lang="en-US" smtClean="0"/>
              <a:t>6/17/2017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DE5EFC-1A3B-48CF-BA10-16760A9A761F}" type="slidenum">
              <a:rPr lang="en-US" smtClean="0"/>
              <a:t>‹#›</a:t>
            </a:fld>
            <a:endParaRPr lang="en-US"/>
          </a:p>
        </p:txBody>
      </p:sp>
    </p:spTree>
    <p:extLst>
      <p:ext uri="{BB962C8B-B14F-4D97-AF65-F5344CB8AC3E}">
        <p14:creationId xmlns:p14="http://schemas.microsoft.com/office/powerpoint/2010/main" val="26772394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D8C3E0-AAFA-49C5-82AC-892C1BA4AFB4}" type="datetimeFigureOut">
              <a:rPr lang="en-US" smtClean="0"/>
              <a:t>6/17/2017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DE5EFC-1A3B-48CF-BA10-16760A9A761F}" type="slidenum">
              <a:rPr lang="en-US" smtClean="0"/>
              <a:t>‹#›</a:t>
            </a:fld>
            <a:endParaRPr lang="en-US"/>
          </a:p>
        </p:txBody>
      </p:sp>
    </p:spTree>
    <p:extLst>
      <p:ext uri="{BB962C8B-B14F-4D97-AF65-F5344CB8AC3E}">
        <p14:creationId xmlns:p14="http://schemas.microsoft.com/office/powerpoint/2010/main" val="1119410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8799D3A-8464-4488-807D-FDE81DEB8ABB}" type="datetimeFigureOut">
              <a:rPr lang="fa-IR" smtClean="0"/>
              <a:pPr/>
              <a:t>09/23/1438</a:t>
            </a:fld>
            <a:endParaRPr lang="fa-I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B6B1379-BE63-4D0C-A2FD-D11067576C99}" type="slidenum">
              <a:rPr lang="fa-IR" smtClean="0"/>
              <a:pPr/>
              <a:t>‹#›</a:t>
            </a:fld>
            <a:endParaRPr lang="fa-IR"/>
          </a:p>
        </p:txBody>
      </p:sp>
    </p:spTree>
    <p:extLst>
      <p:ext uri="{BB962C8B-B14F-4D97-AF65-F5344CB8AC3E}">
        <p14:creationId xmlns:p14="http://schemas.microsoft.com/office/powerpoint/2010/main" val="1806652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1D8C3E0-AAFA-49C5-82AC-892C1BA4AFB4}" type="datetimeFigureOut">
              <a:rPr lang="en-US" smtClean="0"/>
              <a:t>6/17/2017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3DE5EFC-1A3B-48CF-BA10-16760A9A761F}" type="slidenum">
              <a:rPr lang="en-US" smtClean="0"/>
              <a:t>‹#›</a:t>
            </a:fld>
            <a:endParaRPr lang="en-US"/>
          </a:p>
        </p:txBody>
      </p:sp>
    </p:spTree>
    <p:extLst>
      <p:ext uri="{BB962C8B-B14F-4D97-AF65-F5344CB8AC3E}">
        <p14:creationId xmlns:p14="http://schemas.microsoft.com/office/powerpoint/2010/main" val="23277730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1585;&#1608;&#1588;%20&#1582;&#1608;&#1583;%20&#1705;&#1575;&#1608;&#1610;-%20&#1570;&#1602;&#1575;%20&#1578;&#1607;&#1585;&#1575;&#1606;&#1610;%202.mp3" TargetMode="External"/><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hyperlink" Target="&#1585;&#1608;&#1588;%20&#1582;&#1608;&#1583;%20&#1705;&#1575;&#1608;&#1610;-%20&#1575;&#1606;&#1589;&#1575;&#1585;&#1610;&#1575;&#1606;.mp3" TargetMode="External"/><Relationship Id="rId5" Type="http://schemas.openxmlformats.org/officeDocument/2006/relationships/hyperlink" Target="&#1585;&#1608;&#1588;%20&#1582;&#1608;&#1583;%20&#1705;&#1575;&#1608;&#1610;-%20&#1570;&#1602;&#1575;%20&#1578;&#1607;&#1585;&#1575;&#1606;&#1610;.mp3" TargetMode="Externa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hyperlink" Target="http://ghbook.i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6000" r="-6000"/>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124744"/>
            <a:ext cx="7505427" cy="6245036"/>
          </a:xfrm>
          <a:prstGeom prst="rect">
            <a:avLst/>
          </a:prstGeom>
        </p:spPr>
      </p:pic>
    </p:spTree>
    <p:extLst>
      <p:ext uri="{BB962C8B-B14F-4D97-AF65-F5344CB8AC3E}">
        <p14:creationId xmlns:p14="http://schemas.microsoft.com/office/powerpoint/2010/main" val="3857688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anim calcmode="lin" valueType="num">
                                      <p:cBhvr>
                                        <p:cTn id="8" dur="1500" fill="hold"/>
                                        <p:tgtEl>
                                          <p:spTgt spid="5"/>
                                        </p:tgtEl>
                                        <p:attrNameLst>
                                          <p:attrName>ppt_x</p:attrName>
                                        </p:attrNameLst>
                                      </p:cBhvr>
                                      <p:tavLst>
                                        <p:tav tm="0">
                                          <p:val>
                                            <p:strVal val="#ppt_x"/>
                                          </p:val>
                                        </p:tav>
                                        <p:tav tm="100000">
                                          <p:val>
                                            <p:strVal val="#ppt_x"/>
                                          </p:val>
                                        </p:tav>
                                      </p:tavLst>
                                    </p:anim>
                                    <p:anim calcmode="lin" valueType="num">
                                      <p:cBhvr>
                                        <p:cTn id="9" dur="1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Rectangle 2"/>
          <p:cNvSpPr/>
          <p:nvPr/>
        </p:nvSpPr>
        <p:spPr>
          <a:xfrm>
            <a:off x="0" y="1508591"/>
            <a:ext cx="9144000" cy="3720609"/>
          </a:xfrm>
          <a:prstGeom prst="rect">
            <a:avLst/>
          </a:prstGeom>
        </p:spPr>
        <p:style>
          <a:lnRef idx="1">
            <a:schemeClr val="dk1"/>
          </a:lnRef>
          <a:fillRef idx="3">
            <a:schemeClr val="dk1"/>
          </a:fillRef>
          <a:effectRef idx="2">
            <a:schemeClr val="dk1"/>
          </a:effectRef>
          <a:fontRef idx="minor">
            <a:schemeClr val="lt1"/>
          </a:fontRef>
        </p:style>
        <p:txBody>
          <a:bodyPr rtlCol="1" anchor="ctr"/>
          <a:lstStyle/>
          <a:p>
            <a:pPr algn="ctr"/>
            <a:endParaRPr lang="fa-IR"/>
          </a:p>
        </p:txBody>
      </p:sp>
      <p:sp>
        <p:nvSpPr>
          <p:cNvPr id="2" name="TextBox 1"/>
          <p:cNvSpPr txBox="1"/>
          <p:nvPr/>
        </p:nvSpPr>
        <p:spPr>
          <a:xfrm>
            <a:off x="0" y="1894180"/>
            <a:ext cx="9144000" cy="3046988"/>
          </a:xfrm>
          <a:prstGeom prst="rect">
            <a:avLst/>
          </a:prstGeom>
          <a:noFill/>
        </p:spPr>
        <p:txBody>
          <a:bodyPr wrap="square" rtlCol="1">
            <a:spAutoFit/>
          </a:bodyPr>
          <a:lstStyle/>
          <a:p>
            <a:pPr algn="ctr"/>
            <a:r>
              <a:rPr lang="fa-IR" sz="5400" b="1" dirty="0" smtClean="0">
                <a:ln w="19050">
                  <a:solidFill>
                    <a:schemeClr val="tx1">
                      <a:alpha val="87000"/>
                    </a:schemeClr>
                  </a:solidFill>
                  <a:prstDash val="solid"/>
                </a:ln>
                <a:solidFill>
                  <a:srgbClr val="FFFFFF"/>
                </a:solidFill>
                <a:effectLst>
                  <a:outerShdw blurRad="63500" dist="38100" dir="2700000" algn="tl" rotWithShape="0">
                    <a:schemeClr val="accent3">
                      <a:alpha val="94000"/>
                    </a:schemeClr>
                  </a:outerShdw>
                </a:effectLst>
                <a:cs typeface="B Titr" pitchFamily="2" charset="-78"/>
              </a:rPr>
              <a:t>روش های</a:t>
            </a:r>
          </a:p>
          <a:p>
            <a:pPr algn="ctr"/>
            <a:r>
              <a:rPr lang="fa-IR" sz="13800" b="1" dirty="0" smtClean="0">
                <a:ln w="25400">
                  <a:solidFill>
                    <a:schemeClr val="tx1">
                      <a:alpha val="87000"/>
                    </a:schemeClr>
                  </a:solidFill>
                  <a:prstDash val="solid"/>
                </a:ln>
                <a:solidFill>
                  <a:srgbClr val="FFFFFF"/>
                </a:solidFill>
                <a:effectLst>
                  <a:outerShdw blurRad="63500" dist="38100" dir="2700000" algn="tl" rotWithShape="0">
                    <a:schemeClr val="accent3">
                      <a:alpha val="94000"/>
                    </a:schemeClr>
                  </a:outerShdw>
                </a:effectLst>
                <a:cs typeface="B Titr" pitchFamily="2" charset="-78"/>
              </a:rPr>
              <a:t>ذکر </a:t>
            </a:r>
            <a:r>
              <a:rPr lang="fa-IR" sz="13800" b="1" dirty="0">
                <a:ln w="25400">
                  <a:solidFill>
                    <a:schemeClr val="tx1">
                      <a:alpha val="87000"/>
                    </a:schemeClr>
                  </a:solidFill>
                  <a:prstDash val="solid"/>
                </a:ln>
                <a:solidFill>
                  <a:srgbClr val="FFFFFF"/>
                </a:solidFill>
                <a:effectLst>
                  <a:outerShdw blurRad="63500" dist="38100" dir="2700000" algn="tl" rotWithShape="0">
                    <a:schemeClr val="accent3">
                      <a:alpha val="94000"/>
                    </a:schemeClr>
                  </a:outerShdw>
                </a:effectLst>
                <a:cs typeface="B Titr" pitchFamily="2" charset="-78"/>
              </a:rPr>
              <a:t>مصیبت</a:t>
            </a:r>
          </a:p>
        </p:txBody>
      </p:sp>
    </p:spTree>
    <p:extLst>
      <p:ext uri="{BB962C8B-B14F-4D97-AF65-F5344CB8AC3E}">
        <p14:creationId xmlns:p14="http://schemas.microsoft.com/office/powerpoint/2010/main" val="80904831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1000"/>
                                        <p:tgtEl>
                                          <p:spTgt spid="3"/>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wipe(up)">
                                      <p:cBhvr>
                                        <p:cTn id="11" dur="500"/>
                                        <p:tgtEl>
                                          <p:spTgt spid="2">
                                            <p:txEl>
                                              <p:pRg st="0" end="0"/>
                                            </p:txEl>
                                          </p:spTgt>
                                        </p:tgtEl>
                                      </p:cBhvr>
                                    </p:animEffect>
                                  </p:childTnLst>
                                </p:cTn>
                              </p:par>
                              <p:par>
                                <p:cTn id="12" presetID="22" presetClass="entr" presetSubtype="2" fill="hold" grpId="0" nodeType="withEffect">
                                  <p:stCondLst>
                                    <p:cond delay="25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wipe(right)">
                                      <p:cBhvr>
                                        <p:cTn id="14" dur="1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13" name="Rectangle 12"/>
          <p:cNvSpPr/>
          <p:nvPr/>
        </p:nvSpPr>
        <p:spPr>
          <a:xfrm>
            <a:off x="-7030" y="1700808"/>
            <a:ext cx="9144000" cy="2880320"/>
          </a:xfrm>
          <a:prstGeom prst="rect">
            <a:avLst/>
          </a:prstGeom>
          <a:solidFill>
            <a:schemeClr val="bg1">
              <a:alpha val="85000"/>
            </a:schemeClr>
          </a:solid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p>
        </p:txBody>
      </p:sp>
      <p:sp>
        <p:nvSpPr>
          <p:cNvPr id="14" name="Rectangle 13"/>
          <p:cNvSpPr/>
          <p:nvPr/>
        </p:nvSpPr>
        <p:spPr>
          <a:xfrm>
            <a:off x="120386" y="1556792"/>
            <a:ext cx="8910904" cy="2970044"/>
          </a:xfrm>
          <a:prstGeom prst="rect">
            <a:avLst/>
          </a:prstGeom>
        </p:spPr>
        <p:txBody>
          <a:bodyPr wrap="square">
            <a:spAutoFit/>
          </a:bodyPr>
          <a:lstStyle/>
          <a:p>
            <a:pPr algn="ctr">
              <a:lnSpc>
                <a:spcPct val="150000"/>
              </a:lnSpc>
            </a:pPr>
            <a:r>
              <a:rPr lang="fa-IR" sz="4400" b="1" cap="all" dirty="0">
                <a:ln w="9000" cmpd="sng">
                  <a:solidFill>
                    <a:schemeClr val="tx2">
                      <a:lumMod val="50000"/>
                    </a:schemeClr>
                  </a:solidFill>
                  <a:prstDash val="solid"/>
                </a:ln>
                <a:effectLst>
                  <a:reflection blurRad="12700" stA="28000" endPos="45000" dist="1000" dir="5400000" sy="-100000" algn="bl" rotWithShape="0"/>
                </a:effectLst>
                <a:cs typeface="B Nazanin" pitchFamily="2" charset="-78"/>
              </a:rPr>
              <a:t>درس </a:t>
            </a:r>
            <a:r>
              <a:rPr lang="fa-IR" sz="4400" b="1" cap="all" dirty="0" smtClean="0">
                <a:ln w="9000" cmpd="sng">
                  <a:solidFill>
                    <a:schemeClr val="tx2">
                      <a:lumMod val="50000"/>
                    </a:schemeClr>
                  </a:solidFill>
                  <a:prstDash val="solid"/>
                </a:ln>
                <a:effectLst>
                  <a:reflection blurRad="12700" stA="28000" endPos="45000" dist="1000" dir="5400000" sy="-100000" algn="bl" rotWithShape="0"/>
                </a:effectLst>
                <a:cs typeface="B Nazanin" pitchFamily="2" charset="-78"/>
              </a:rPr>
              <a:t>ششم: </a:t>
            </a:r>
          </a:p>
          <a:p>
            <a:pPr algn="ctr">
              <a:lnSpc>
                <a:spcPct val="150000"/>
              </a:lnSpc>
            </a:pPr>
            <a:r>
              <a:rPr lang="fa-IR" sz="8800" b="1" cap="all" dirty="0" smtClean="0">
                <a:ln w="9000" cmpd="sng">
                  <a:solidFill>
                    <a:schemeClr val="tx2">
                      <a:lumMod val="50000"/>
                    </a:schemeClr>
                  </a:solidFill>
                  <a:prstDash val="solid"/>
                </a:ln>
                <a:effectLst>
                  <a:reflection blurRad="12700" stA="28000" endPos="45000" dist="1000" dir="5400000" sy="-100000" algn="bl" rotWithShape="0"/>
                </a:effectLst>
                <a:cs typeface="B Nazanin" pitchFamily="2" charset="-78"/>
              </a:rPr>
              <a:t>روش </a:t>
            </a:r>
            <a:r>
              <a:rPr lang="fa-IR" sz="8800" b="1" cap="all" dirty="0" err="1">
                <a:ln w="9000" cmpd="sng">
                  <a:solidFill>
                    <a:schemeClr val="tx2">
                      <a:lumMod val="50000"/>
                    </a:schemeClr>
                  </a:solidFill>
                  <a:prstDash val="solid"/>
                </a:ln>
                <a:effectLst>
                  <a:reflection blurRad="12700" stA="28000" endPos="45000" dist="1000" dir="5400000" sy="-100000" algn="bl" rotWithShape="0"/>
                </a:effectLst>
                <a:cs typeface="B Nazanin" pitchFamily="2" charset="-78"/>
              </a:rPr>
              <a:t>خودکاوی</a:t>
            </a:r>
            <a:endParaRPr lang="en-US" sz="8800" b="1" cap="all" dirty="0">
              <a:ln w="9000" cmpd="sng">
                <a:solidFill>
                  <a:schemeClr val="tx2">
                    <a:lumMod val="50000"/>
                  </a:schemeClr>
                </a:solidFill>
                <a:prstDash val="solid"/>
              </a:ln>
              <a:effectLst>
                <a:reflection blurRad="12700" stA="28000" endPos="45000" dist="1000" dir="5400000" sy="-100000" algn="bl" rotWithShape="0"/>
              </a:effectLst>
              <a:cs typeface="B Nazanin" pitchFamily="2" charset="-78"/>
            </a:endParaRPr>
          </a:p>
        </p:txBody>
      </p:sp>
    </p:spTree>
    <p:extLst>
      <p:ext uri="{BB962C8B-B14F-4D97-AF65-F5344CB8AC3E}">
        <p14:creationId xmlns:p14="http://schemas.microsoft.com/office/powerpoint/2010/main" val="130240073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anim calcmode="lin" valueType="num">
                                      <p:cBhvr>
                                        <p:cTn id="12" dur="1000" fill="hold"/>
                                        <p:tgtEl>
                                          <p:spTgt spid="14"/>
                                        </p:tgtEl>
                                        <p:attrNameLst>
                                          <p:attrName>ppt_x</p:attrName>
                                        </p:attrNameLst>
                                      </p:cBhvr>
                                      <p:tavLst>
                                        <p:tav tm="0">
                                          <p:val>
                                            <p:strVal val="#ppt_x"/>
                                          </p:val>
                                        </p:tav>
                                        <p:tav tm="100000">
                                          <p:val>
                                            <p:strVal val="#ppt_x"/>
                                          </p:val>
                                        </p:tav>
                                      </p:tavLst>
                                    </p:anim>
                                    <p:anim calcmode="lin" valueType="num">
                                      <p:cBhvr>
                                        <p:cTn id="1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12" name="Plaque 11"/>
          <p:cNvSpPr/>
          <p:nvPr/>
        </p:nvSpPr>
        <p:spPr>
          <a:xfrm>
            <a:off x="1897726" y="5786454"/>
            <a:ext cx="5760640" cy="846251"/>
          </a:xfrm>
          <a:prstGeom prst="plaque">
            <a:avLst/>
          </a:prstGeom>
          <a:solidFill>
            <a:srgbClr val="00B0F0"/>
          </a:solidFill>
          <a:ln>
            <a:solidFill>
              <a:srgbClr val="00B0F0"/>
            </a:solidFill>
          </a:ln>
        </p:spPr>
        <p:style>
          <a:lnRef idx="1">
            <a:schemeClr val="accent5"/>
          </a:lnRef>
          <a:fillRef idx="2">
            <a:schemeClr val="accent5"/>
          </a:fillRef>
          <a:effectRef idx="1">
            <a:schemeClr val="accent5"/>
          </a:effectRef>
          <a:fontRef idx="minor">
            <a:schemeClr val="dk1"/>
          </a:fontRef>
        </p:style>
        <p:txBody>
          <a:bodyPr rtlCol="1" anchor="ctr"/>
          <a:lstStyle/>
          <a:p>
            <a:pPr algn="ctr"/>
            <a:r>
              <a:rPr lang="fa-IR" sz="2400" b="1" dirty="0">
                <a:ln>
                  <a:solidFill>
                    <a:sysClr val="windowText" lastClr="000000"/>
                  </a:solidFill>
                </a:ln>
                <a:solidFill>
                  <a:sysClr val="windowText" lastClr="000000"/>
                </a:solidFill>
                <a:cs typeface="B Nazanin" panose="00000400000000000000" pitchFamily="2" charset="-78"/>
              </a:rPr>
              <a:t>نمونه ها حجج </a:t>
            </a:r>
            <a:r>
              <a:rPr lang="fa-IR" sz="2400" b="1" dirty="0" smtClean="0">
                <a:ln>
                  <a:solidFill>
                    <a:sysClr val="windowText" lastClr="000000"/>
                  </a:solidFill>
                </a:ln>
                <a:solidFill>
                  <a:sysClr val="windowText" lastClr="000000"/>
                </a:solidFill>
                <a:cs typeface="B Nazanin" panose="00000400000000000000" pitchFamily="2" charset="-78"/>
              </a:rPr>
              <a:t>اسلام:آقا </a:t>
            </a:r>
            <a:r>
              <a:rPr lang="fa-IR" sz="2400" b="1" dirty="0">
                <a:ln>
                  <a:solidFill>
                    <a:sysClr val="windowText" lastClr="000000"/>
                  </a:solidFill>
                </a:ln>
                <a:solidFill>
                  <a:sysClr val="windowText" lastClr="000000"/>
                </a:solidFill>
                <a:cs typeface="B Nazanin" panose="00000400000000000000" pitchFamily="2" charset="-78"/>
              </a:rPr>
              <a:t>تهراني        انصاريان</a:t>
            </a:r>
          </a:p>
        </p:txBody>
      </p:sp>
      <p:sp>
        <p:nvSpPr>
          <p:cNvPr id="8" name="Rectangle 7"/>
          <p:cNvSpPr/>
          <p:nvPr/>
        </p:nvSpPr>
        <p:spPr>
          <a:xfrm>
            <a:off x="-18713" y="908162"/>
            <a:ext cx="9144000" cy="2448272"/>
          </a:xfrm>
          <a:prstGeom prst="rect">
            <a:avLst/>
          </a:prstGeom>
          <a:solidFill>
            <a:schemeClr val="bg1">
              <a:alpha val="85000"/>
            </a:schemeClr>
          </a:solidFill>
          <a:ln>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fa-IR" sz="3200" b="1" dirty="0">
                <a:ln>
                  <a:solidFill>
                    <a:schemeClr val="tx2">
                      <a:lumMod val="50000"/>
                    </a:schemeClr>
                  </a:solidFill>
                </a:ln>
                <a:solidFill>
                  <a:schemeClr val="tx2">
                    <a:lumMod val="50000"/>
                  </a:schemeClr>
                </a:solidFill>
                <a:effectLst>
                  <a:outerShdw blurRad="50800" dist="12700" dir="5400000" algn="t" rotWithShape="0">
                    <a:prstClr val="black">
                      <a:alpha val="77000"/>
                    </a:prstClr>
                  </a:outerShdw>
                </a:effectLst>
                <a:cs typeface="B Nazanin" panose="00000400000000000000" pitchFamily="2" charset="-78"/>
              </a:rPr>
              <a:t>از مخاطب می‌خواهید که خودش را جای شخصیت‌های روضه بگذارد و خودکاوی کند تا بهتر درد را حس کند و اشک بریزد؛ به این روش خودکاوی می‌گویند.</a:t>
            </a:r>
          </a:p>
        </p:txBody>
      </p:sp>
      <p:sp>
        <p:nvSpPr>
          <p:cNvPr id="4" name="Rectangle 3"/>
          <p:cNvSpPr/>
          <p:nvPr/>
        </p:nvSpPr>
        <p:spPr>
          <a:xfrm>
            <a:off x="7143768" y="0"/>
            <a:ext cx="2304256" cy="706700"/>
          </a:xfrm>
          <a:prstGeom prst="rect">
            <a:avLst/>
          </a:prstGeom>
          <a:solidFill>
            <a:srgbClr val="FFFF00"/>
          </a:solidFill>
          <a:ln>
            <a:solidFill>
              <a:srgbClr val="FFFF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5" name="Rectangle 4"/>
          <p:cNvSpPr/>
          <p:nvPr/>
        </p:nvSpPr>
        <p:spPr>
          <a:xfrm>
            <a:off x="7429520" y="0"/>
            <a:ext cx="1399743" cy="707886"/>
          </a:xfrm>
          <a:prstGeom prst="rect">
            <a:avLst/>
          </a:prstGeom>
        </p:spPr>
        <p:txBody>
          <a:bodyPr wrap="none">
            <a:spAutoFit/>
          </a:bodyPr>
          <a:lstStyle/>
          <a:p>
            <a:r>
              <a:rPr lang="fa-IR" sz="4000" b="1" cap="all" dirty="0" smtClean="0">
                <a:ln w="9000" cmpd="sng">
                  <a:solidFill>
                    <a:schemeClr val="tx1"/>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outerShdw blurRad="38100" dist="38100" dir="2700000" algn="tl">
                    <a:srgbClr val="000000">
                      <a:alpha val="43137"/>
                    </a:srgbClr>
                  </a:outerShdw>
                  <a:reflection blurRad="12700" stA="28000" endPos="45000" dist="1000" dir="5400000" sy="-100000" algn="bl" rotWithShape="0"/>
                </a:effectLst>
                <a:cs typeface="B Nazanin" pitchFamily="2" charset="-78"/>
              </a:rPr>
              <a:t>تعریف:</a:t>
            </a:r>
            <a:endParaRPr lang="en-US" sz="4000" b="1" cap="all" dirty="0">
              <a:ln w="9000" cmpd="sng">
                <a:solidFill>
                  <a:schemeClr val="tx1"/>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outerShdw blurRad="38100" dist="38100" dir="2700000" algn="tl">
                  <a:srgbClr val="000000">
                    <a:alpha val="43137"/>
                  </a:srgbClr>
                </a:outerShdw>
                <a:reflection blurRad="12700" stA="28000" endPos="45000" dist="1000" dir="5400000" sy="-100000" algn="bl" rotWithShape="0"/>
              </a:effectLst>
              <a:cs typeface="B Nazanin" pitchFamily="2" charset="-78"/>
            </a:endParaRPr>
          </a:p>
        </p:txBody>
      </p:sp>
      <p:sp>
        <p:nvSpPr>
          <p:cNvPr id="7" name="Rectangle 6"/>
          <p:cNvSpPr/>
          <p:nvPr/>
        </p:nvSpPr>
        <p:spPr>
          <a:xfrm>
            <a:off x="0" y="3559083"/>
            <a:ext cx="9144000" cy="2227389"/>
          </a:xfrm>
          <a:prstGeom prst="rect">
            <a:avLst/>
          </a:pr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fa-IR" sz="3200" b="1" dirty="0">
                <a:ln>
                  <a:solidFill>
                    <a:schemeClr val="bg1"/>
                  </a:solidFill>
                </a:ln>
                <a:solidFill>
                  <a:schemeClr val="bg1"/>
                </a:solidFill>
                <a:cs typeface="B Nazanin" panose="00000400000000000000" pitchFamily="2" charset="-78"/>
              </a:rPr>
              <a:t>مثلاً در روضه حضرت زهرا </a:t>
            </a:r>
            <a:r>
              <a:rPr lang="fa-IR" sz="2000" b="1" dirty="0">
                <a:ln>
                  <a:solidFill>
                    <a:schemeClr val="bg1"/>
                  </a:solidFill>
                </a:ln>
                <a:solidFill>
                  <a:schemeClr val="bg1"/>
                </a:solidFill>
                <a:cs typeface="B Nazanin" panose="00000400000000000000" pitchFamily="2" charset="-78"/>
              </a:rPr>
              <a:t>سلام الله علیها </a:t>
            </a:r>
            <a:r>
              <a:rPr lang="fa-IR" sz="3200" b="1" dirty="0">
                <a:ln>
                  <a:solidFill>
                    <a:schemeClr val="bg1"/>
                  </a:solidFill>
                </a:ln>
                <a:solidFill>
                  <a:schemeClr val="bg1"/>
                </a:solidFill>
                <a:cs typeface="B Nazanin" panose="00000400000000000000" pitchFamily="2" charset="-78"/>
              </a:rPr>
              <a:t>می گویند: دیدید وقتی آدم مادرش مریض می شه، تو بستر می افته، چقدر خونه حال و هوای غم می گیره؟ ...</a:t>
            </a:r>
          </a:p>
        </p:txBody>
      </p:sp>
      <p:pic>
        <p:nvPicPr>
          <p:cNvPr id="13" name="تحليل - هاشمي نژاد">
            <a:hlinkClick r:id="rId3" action="ppaction://hlinkfil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0430" y="5786454"/>
            <a:ext cx="449969" cy="463921"/>
          </a:xfrm>
          <a:prstGeom prst="rect">
            <a:avLst/>
          </a:prstGeom>
        </p:spPr>
      </p:pic>
      <p:pic>
        <p:nvPicPr>
          <p:cNvPr id="14" name="تحليل - هاشمي نژاد">
            <a:hlinkClick r:id="rId5" action="ppaction://hlinkfil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0430" y="6215082"/>
            <a:ext cx="449969" cy="463921"/>
          </a:xfrm>
          <a:prstGeom prst="rect">
            <a:avLst/>
          </a:prstGeom>
        </p:spPr>
      </p:pic>
      <p:pic>
        <p:nvPicPr>
          <p:cNvPr id="15" name="تحليل - هاشمي نژاد">
            <a:hlinkClick r:id="rId6" action="ppaction://hlinkfil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71670" y="6000768"/>
            <a:ext cx="449969" cy="463921"/>
          </a:xfrm>
          <a:prstGeom prst="rect">
            <a:avLst/>
          </a:prstGeom>
        </p:spPr>
      </p:pic>
    </p:spTree>
    <p:extLst>
      <p:ext uri="{BB962C8B-B14F-4D97-AF65-F5344CB8AC3E}">
        <p14:creationId xmlns:p14="http://schemas.microsoft.com/office/powerpoint/2010/main" val="103469228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6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grpId="0" nodeType="withEffect">
                                  <p:stCondLst>
                                    <p:cond delay="15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50"/>
                            </p:stCondLst>
                            <p:childTnLst>
                              <p:par>
                                <p:cTn id="13" presetID="16" presetClass="entr" presetSubtype="2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16" presetClass="entr" presetSubtype="21"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inVertical)">
                                      <p:cBhvr>
                                        <p:cTn id="24" dur="500"/>
                                        <p:tgtEl>
                                          <p:spTgt spid="12"/>
                                        </p:tgtEl>
                                      </p:cBhvr>
                                    </p:animEffect>
                                  </p:childTnLst>
                                </p:cTn>
                              </p:par>
                            </p:childTnLst>
                          </p:cTn>
                        </p:par>
                        <p:par>
                          <p:cTn id="25" fill="hold">
                            <p:stCondLst>
                              <p:cond delay="1000"/>
                            </p:stCondLst>
                            <p:childTnLst>
                              <p:par>
                                <p:cTn id="26" presetID="2" presetClass="entr" presetSubtype="4"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4"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ppt_x"/>
                                          </p:val>
                                        </p:tav>
                                        <p:tav tm="100000">
                                          <p:val>
                                            <p:strVal val="#ppt_x"/>
                                          </p:val>
                                        </p:tav>
                                      </p:tavLst>
                                    </p:anim>
                                    <p:anim calcmode="lin" valueType="num">
                                      <p:cBhvr additive="base">
                                        <p:cTn id="34" dur="500" fill="hold"/>
                                        <p:tgtEl>
                                          <p:spTgt spid="14"/>
                                        </p:tgtEl>
                                        <p:attrNameLst>
                                          <p:attrName>ppt_y</p:attrName>
                                        </p:attrNameLst>
                                      </p:cBhvr>
                                      <p:tavLst>
                                        <p:tav tm="0">
                                          <p:val>
                                            <p:strVal val="1+#ppt_h/2"/>
                                          </p:val>
                                        </p:tav>
                                        <p:tav tm="100000">
                                          <p:val>
                                            <p:strVal val="#ppt_y"/>
                                          </p:val>
                                        </p:tav>
                                      </p:tavLst>
                                    </p:anim>
                                  </p:childTnLst>
                                </p:cTn>
                              </p:par>
                            </p:childTnLst>
                          </p:cTn>
                        </p:par>
                        <p:par>
                          <p:cTn id="35" fill="hold">
                            <p:stCondLst>
                              <p:cond delay="2000"/>
                            </p:stCondLst>
                            <p:childTnLst>
                              <p:par>
                                <p:cTn id="36" presetID="2" presetClass="entr" presetSubtype="4"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ppt_x"/>
                                          </p:val>
                                        </p:tav>
                                        <p:tav tm="100000">
                                          <p:val>
                                            <p:strVal val="#ppt_x"/>
                                          </p:val>
                                        </p:tav>
                                      </p:tavLst>
                                    </p:anim>
                                    <p:anim calcmode="lin" valueType="num">
                                      <p:cBhvr additive="base">
                                        <p:cTn id="3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4" grpId="0" animBg="1"/>
      <p:bldP spid="5" grpId="0"/>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13" name="Rectangle 12"/>
          <p:cNvSpPr/>
          <p:nvPr/>
        </p:nvSpPr>
        <p:spPr>
          <a:xfrm>
            <a:off x="-7030" y="1700808"/>
            <a:ext cx="9144000" cy="2880320"/>
          </a:xfrm>
          <a:prstGeom prst="rect">
            <a:avLst/>
          </a:prstGeom>
          <a:solidFill>
            <a:schemeClr val="bg1">
              <a:alpha val="93000"/>
            </a:schemeClr>
          </a:solid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solidFill>
                <a:prstClr val="white"/>
              </a:solidFill>
            </a:endParaRPr>
          </a:p>
        </p:txBody>
      </p:sp>
      <p:sp>
        <p:nvSpPr>
          <p:cNvPr id="14" name="Rectangle 13"/>
          <p:cNvSpPr/>
          <p:nvPr/>
        </p:nvSpPr>
        <p:spPr>
          <a:xfrm>
            <a:off x="120386" y="1556792"/>
            <a:ext cx="8910904" cy="3139321"/>
          </a:xfrm>
          <a:prstGeom prst="rect">
            <a:avLst/>
          </a:prstGeom>
        </p:spPr>
        <p:txBody>
          <a:bodyPr wrap="square">
            <a:spAutoFit/>
          </a:bodyPr>
          <a:lstStyle/>
          <a:p>
            <a:pPr algn="ctr">
              <a:lnSpc>
                <a:spcPct val="150000"/>
              </a:lnSpc>
            </a:pPr>
            <a:r>
              <a:rPr lang="fa-IR" sz="4400" b="1" cap="all" dirty="0">
                <a:ln w="9000" cmpd="sng">
                  <a:solidFill>
                    <a:srgbClr val="1F497D">
                      <a:lumMod val="50000"/>
                    </a:srgbClr>
                  </a:solidFill>
                  <a:prstDash val="solid"/>
                </a:ln>
                <a:solidFill>
                  <a:prstClr val="black"/>
                </a:solidFill>
                <a:effectLst>
                  <a:reflection blurRad="12700" stA="28000" endPos="45000" dist="1000" dir="5400000" sy="-100000" algn="bl" rotWithShape="0"/>
                </a:effectLst>
                <a:cs typeface="B Nazanin" pitchFamily="2" charset="-78"/>
              </a:rPr>
              <a:t>درس </a:t>
            </a:r>
            <a:r>
              <a:rPr lang="fa-IR" sz="4400" b="1" cap="all" dirty="0" smtClean="0">
                <a:ln w="9000" cmpd="sng">
                  <a:solidFill>
                    <a:srgbClr val="1F497D">
                      <a:lumMod val="50000"/>
                    </a:srgbClr>
                  </a:solidFill>
                  <a:prstDash val="solid"/>
                </a:ln>
                <a:solidFill>
                  <a:prstClr val="black"/>
                </a:solidFill>
                <a:effectLst>
                  <a:reflection blurRad="12700" stA="28000" endPos="45000" dist="1000" dir="5400000" sy="-100000" algn="bl" rotWithShape="0"/>
                </a:effectLst>
                <a:cs typeface="B Nazanin" pitchFamily="2" charset="-78"/>
              </a:rPr>
              <a:t>نهم: </a:t>
            </a:r>
          </a:p>
          <a:p>
            <a:pPr algn="ctr">
              <a:lnSpc>
                <a:spcPct val="150000"/>
              </a:lnSpc>
            </a:pPr>
            <a:r>
              <a:rPr lang="fa-IR" sz="8800" b="1" cap="all" dirty="0" smtClean="0">
                <a:ln w="9000" cmpd="sng">
                  <a:solidFill>
                    <a:srgbClr val="1F497D">
                      <a:lumMod val="50000"/>
                    </a:srgbClr>
                  </a:solidFill>
                  <a:prstDash val="solid"/>
                </a:ln>
                <a:solidFill>
                  <a:prstClr val="black"/>
                </a:solidFill>
                <a:effectLst>
                  <a:reflection blurRad="12700" stA="28000" endPos="45000" dist="1000" dir="5400000" sy="-100000" algn="bl" rotWithShape="0"/>
                </a:effectLst>
                <a:cs typeface="B Nazanin" pitchFamily="2" charset="-78"/>
              </a:rPr>
              <a:t>روش </a:t>
            </a:r>
            <a:r>
              <a:rPr lang="fa-IR" sz="8800" b="1" cap="all" dirty="0">
                <a:ln w="9000" cmpd="sng">
                  <a:solidFill>
                    <a:srgbClr val="1F497D">
                      <a:lumMod val="50000"/>
                    </a:srgbClr>
                  </a:solidFill>
                  <a:prstDash val="solid"/>
                </a:ln>
                <a:solidFill>
                  <a:prstClr val="black"/>
                </a:solidFill>
                <a:effectLst>
                  <a:reflection blurRad="12700" stA="28000" endPos="45000" dist="1000" dir="5400000" sy="-100000" algn="bl" rotWithShape="0"/>
                </a:effectLst>
                <a:cs typeface="B Nazanin" pitchFamily="2" charset="-78"/>
              </a:rPr>
              <a:t>سؤالی</a:t>
            </a:r>
            <a:endParaRPr lang="en-US" sz="8800" b="1" cap="all" dirty="0">
              <a:ln w="9000" cmpd="sng">
                <a:solidFill>
                  <a:srgbClr val="1F497D">
                    <a:lumMod val="50000"/>
                  </a:srgbClr>
                </a:solidFill>
                <a:prstDash val="solid"/>
              </a:ln>
              <a:solidFill>
                <a:prstClr val="black"/>
              </a:solidFill>
              <a:effectLst>
                <a:reflection blurRad="12700" stA="28000" endPos="45000" dist="1000" dir="5400000" sy="-100000" algn="bl" rotWithShape="0"/>
              </a:effectLst>
              <a:cs typeface="B Nazanin" pitchFamily="2" charset="-78"/>
            </a:endParaRPr>
          </a:p>
        </p:txBody>
      </p:sp>
    </p:spTree>
    <p:extLst>
      <p:ext uri="{BB962C8B-B14F-4D97-AF65-F5344CB8AC3E}">
        <p14:creationId xmlns:p14="http://schemas.microsoft.com/office/powerpoint/2010/main" val="345638043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anim calcmode="lin" valueType="num">
                                      <p:cBhvr>
                                        <p:cTn id="12" dur="1000" fill="hold"/>
                                        <p:tgtEl>
                                          <p:spTgt spid="14"/>
                                        </p:tgtEl>
                                        <p:attrNameLst>
                                          <p:attrName>ppt_x</p:attrName>
                                        </p:attrNameLst>
                                      </p:cBhvr>
                                      <p:tavLst>
                                        <p:tav tm="0">
                                          <p:val>
                                            <p:strVal val="#ppt_x"/>
                                          </p:val>
                                        </p:tav>
                                        <p:tav tm="100000">
                                          <p:val>
                                            <p:strVal val="#ppt_x"/>
                                          </p:val>
                                        </p:tav>
                                      </p:tavLst>
                                    </p:anim>
                                    <p:anim calcmode="lin" valueType="num">
                                      <p:cBhvr>
                                        <p:cTn id="1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16" name="Rectangle 15"/>
          <p:cNvSpPr/>
          <p:nvPr/>
        </p:nvSpPr>
        <p:spPr>
          <a:xfrm>
            <a:off x="0" y="1484784"/>
            <a:ext cx="9144000" cy="4248472"/>
          </a:xfrm>
          <a:prstGeom prst="rect">
            <a:avLst/>
          </a:prstGeom>
          <a:solidFill>
            <a:schemeClr val="bg1">
              <a:alpha val="85000"/>
            </a:schemeClr>
          </a:solidFill>
          <a:ln>
            <a:solidFill>
              <a:schemeClr val="bg1">
                <a:alpha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fa-IR" sz="3200" b="1" dirty="0">
                <a:ln>
                  <a:solidFill>
                    <a:schemeClr val="tx2">
                      <a:lumMod val="50000"/>
                    </a:schemeClr>
                  </a:solidFill>
                </a:ln>
                <a:solidFill>
                  <a:schemeClr val="tx2">
                    <a:lumMod val="50000"/>
                  </a:schemeClr>
                </a:solidFill>
                <a:effectLst>
                  <a:outerShdw blurRad="38100" dist="38100" dir="2700000" algn="tl">
                    <a:srgbClr val="000000">
                      <a:alpha val="43137"/>
                    </a:srgbClr>
                  </a:outerShdw>
                </a:effectLst>
                <a:cs typeface="B Titr" panose="00000700000000000000" pitchFamily="2" charset="-78"/>
              </a:rPr>
              <a:t>برای به اوج رسانی، یک سؤال از مخاطب می پرسید که این سؤال او را آتش می زند</a:t>
            </a:r>
            <a:r>
              <a:rPr lang="fa-IR" sz="2000" b="1" dirty="0">
                <a:ln>
                  <a:solidFill>
                    <a:schemeClr val="tx2">
                      <a:lumMod val="50000"/>
                    </a:schemeClr>
                  </a:solidFill>
                </a:ln>
                <a:solidFill>
                  <a:schemeClr val="tx2">
                    <a:lumMod val="50000"/>
                  </a:schemeClr>
                </a:solidFill>
                <a:effectLst>
                  <a:outerShdw blurRad="38100" dist="38100" dir="2700000" algn="tl">
                    <a:srgbClr val="000000">
                      <a:alpha val="43137"/>
                    </a:srgbClr>
                  </a:outerShdw>
                </a:effectLst>
                <a:cs typeface="B Nazanin" panose="00000400000000000000" pitchFamily="2" charset="-78"/>
              </a:rPr>
              <a:t> (البته با این فرض که روضه خوانده شده، پرورش هم داده شده و مخاطب آماده برای اوج است و سؤال ما تیر آخر است)</a:t>
            </a:r>
            <a:endParaRPr lang="fa-IR" sz="2800" b="1" dirty="0">
              <a:ln>
                <a:solidFill>
                  <a:schemeClr val="tx2">
                    <a:lumMod val="50000"/>
                  </a:schemeClr>
                </a:solidFill>
              </a:ln>
              <a:solidFill>
                <a:schemeClr val="tx2">
                  <a:lumMod val="50000"/>
                </a:schemeClr>
              </a:solidFill>
              <a:effectLst>
                <a:outerShdw blurRad="38100" dist="38100" dir="2700000" algn="tl">
                  <a:srgbClr val="000000">
                    <a:alpha val="43137"/>
                  </a:srgbClr>
                </a:outerShdw>
              </a:effectLst>
              <a:cs typeface="B Nazanin" panose="00000400000000000000" pitchFamily="2" charset="-78"/>
            </a:endParaRPr>
          </a:p>
          <a:p>
            <a:pPr algn="ctr">
              <a:lnSpc>
                <a:spcPct val="150000"/>
              </a:lnSpc>
            </a:pPr>
            <a:r>
              <a:rPr lang="fa-IR" sz="2800" b="1" dirty="0">
                <a:ln>
                  <a:solidFill>
                    <a:schemeClr val="tx2">
                      <a:lumMod val="50000"/>
                    </a:schemeClr>
                  </a:solidFill>
                </a:ln>
                <a:solidFill>
                  <a:schemeClr val="tx2">
                    <a:lumMod val="50000"/>
                  </a:schemeClr>
                </a:solidFill>
                <a:effectLst>
                  <a:outerShdw blurRad="38100" dist="38100" dir="2700000" algn="tl">
                    <a:srgbClr val="000000">
                      <a:alpha val="43137"/>
                    </a:srgbClr>
                  </a:outerShdw>
                </a:effectLst>
                <a:cs typeface="B Nazanin" panose="00000400000000000000" pitchFamily="2" charset="-78"/>
              </a:rPr>
              <a:t>مثلاً بعد از اینکه روضه حضرت علی اصغر را خواندید می گویید من یک سؤال دارم مگه بچه شیر خواره چقدر گلو داره؟ تیر سه شعبه نمی خواد. یا بچه شیر خواره مگه چقدر آب لازم داره؟</a:t>
            </a:r>
          </a:p>
        </p:txBody>
      </p:sp>
    </p:spTree>
    <p:extLst>
      <p:ext uri="{BB962C8B-B14F-4D97-AF65-F5344CB8AC3E}">
        <p14:creationId xmlns:p14="http://schemas.microsoft.com/office/powerpoint/2010/main" val="2462989821"/>
      </p:ext>
    </p:extLst>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amond(out)">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idx="1"/>
          </p:nvPr>
        </p:nvSpPr>
        <p:spPr>
          <a:xfrm>
            <a:off x="1248015" y="3321242"/>
            <a:ext cx="3458817" cy="577383"/>
          </a:xfrm>
        </p:spPr>
        <p:txBody>
          <a:bodyPr>
            <a:normAutofit/>
          </a:bodyPr>
          <a:lstStyle/>
          <a:p>
            <a:pPr algn="ctr"/>
            <a:r>
              <a:rPr lang="en-US" sz="3000" dirty="0">
                <a:solidFill>
                  <a:schemeClr val="accent1">
                    <a:lumMod val="75000"/>
                  </a:schemeClr>
                </a:solidFill>
                <a:hlinkClick r:id="rId4"/>
              </a:rPr>
              <a:t>www.ghbook.ir</a:t>
            </a:r>
            <a:endParaRPr lang="en-US" sz="3000" dirty="0">
              <a:solidFill>
                <a:schemeClr val="accent1">
                  <a:lumMod val="75000"/>
                </a:schemeClr>
              </a:solidFill>
            </a:endParaRPr>
          </a:p>
        </p:txBody>
      </p:sp>
    </p:spTree>
    <p:extLst>
      <p:ext uri="{BB962C8B-B14F-4D97-AF65-F5344CB8AC3E}">
        <p14:creationId xmlns:p14="http://schemas.microsoft.com/office/powerpoint/2010/main" val="12673827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4850</TotalTime>
  <Words>173</Words>
  <Application>Microsoft Office PowerPoint</Application>
  <PresentationFormat>On-screen Show (4:3)</PresentationFormat>
  <Paragraphs>14</Paragraphs>
  <Slides>7</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7</vt:i4>
      </vt:variant>
    </vt:vector>
  </HeadingPairs>
  <TitlesOfParts>
    <vt:vector size="15" baseType="lpstr">
      <vt:lpstr>Arial</vt:lpstr>
      <vt:lpstr>B Nazanin</vt:lpstr>
      <vt:lpstr>B Titr</vt:lpstr>
      <vt:lpstr>Calibri</vt:lpstr>
      <vt:lpstr>Calibri Light</vt:lpstr>
      <vt:lpstr>Times New Roman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TravelMate</dc:creator>
  <cp:lastModifiedBy>Administrator</cp:lastModifiedBy>
  <cp:revision>319</cp:revision>
  <dcterms:created xsi:type="dcterms:W3CDTF">2013-03-02T19:03:57Z</dcterms:created>
  <dcterms:modified xsi:type="dcterms:W3CDTF">2017-06-17T10:15:03Z</dcterms:modified>
</cp:coreProperties>
</file>