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theme/themeOverride12.xml" ContentType="application/vnd.openxmlformats-officedocument.themeOverrid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Override5.xml" ContentType="application/vnd.openxmlformats-officedocument.themeOverride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Override8.xml" ContentType="application/vnd.openxmlformats-officedocument.themeOverr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theme/themeOverride11.xml" ContentType="application/vnd.openxmlformats-officedocument.themeOverride+xml"/>
  <Override PartName="/ppt/slideLayouts/slideLayout5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theme/themeOverride6.xml" ContentType="application/vnd.openxmlformats-officedocument.themeOverride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Override4.xml" ContentType="application/vnd.openxmlformats-officedocument.themeOverride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theme/themeOverride9.xml" ContentType="application/vnd.openxmlformats-officedocument.themeOverr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Override7.xml" ContentType="application/vnd.openxmlformats-officedocument.themeOverride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Override10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theme/themeOverride3.xml" ContentType="application/vnd.openxmlformats-officedocument.themeOverride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68" r:id="rId2"/>
    <p:sldMasterId id="2147483780" r:id="rId3"/>
    <p:sldMasterId id="2147483861" r:id="rId4"/>
    <p:sldMasterId id="2147483873" r:id="rId5"/>
    <p:sldMasterId id="2147483964" r:id="rId6"/>
  </p:sldMasterIdLst>
  <p:notesMasterIdLst>
    <p:notesMasterId r:id="rId34"/>
  </p:notesMasterIdLst>
  <p:sldIdLst>
    <p:sldId id="281" r:id="rId7"/>
    <p:sldId id="257" r:id="rId8"/>
    <p:sldId id="256" r:id="rId9"/>
    <p:sldId id="258" r:id="rId10"/>
    <p:sldId id="267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2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420" y="9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4273132-5117-434B-95A0-887041F28098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1E866DD-C764-42CE-A30C-8BCA9529B4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56998F-11CF-4482-B1AE-F62590A6438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5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9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1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1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68896-ADCA-4EA6-94CB-7F9ACBDA9603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873E6-2031-4EDA-A18C-BD952F1D84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E54F0-E00D-40A6-9D62-81D4633BF416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7F2A3-46D1-4210-97CA-91EA02B77B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FECFF-CF81-4F1A-81C9-116B36F58666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971CC-F520-4768-A98F-1D6641312C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C3B962-E674-4438-9B59-594E72F6D8D1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BB184-BC0C-46BF-855F-779199E699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72DFD-8274-4E58-A596-D76E41DAA3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1D1C9-8C75-40B8-A919-9FD172394B08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AA5AA-D141-4928-B364-BB63372BBCAB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C696C-980D-4001-A1B2-5E0021E653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F4898-08EB-4998-A1F6-AFABE2A1199B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3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66277-88FC-4804-A401-01A77CFD4E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66D181-BAA7-49E1-A1B7-369C8C0EE954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F98C6-6372-4993-B2BA-58B79CCE8D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2CAF2-B7AB-444D-A188-85DCFF7AF681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49F43-3C7C-43D2-9B4D-56DA056927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FA035-E453-4833-AE1F-D8A4E36AC0C3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ED2F0-5FE9-4A80-A297-93EFEF97A3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971AA-8A0B-47AF-B5CB-452379C5F76B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BC916-7992-42DB-B617-388D63CAE2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AE59136-4F86-455A-A285-C7D9E29B7AA9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860F21F-5BC9-42C5-B59E-0C0B8247E8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6520F-FDBA-46C5-9B65-1F303F659E9E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F6ADE-B732-4510-B6DE-589EB41CE9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06BD085-4B88-4888-95A5-9002CA2D9C38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F1C0C5D-D857-40AD-B743-575DFEB9AD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B6D73D8-4E89-479B-8DB8-209D99E7A610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EAE18FF-1D20-4CED-A556-3D34536969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90FC8FD-3639-4ACB-A3A5-F5D372363055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841669F-1152-4492-81FD-388F839808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0526E83-97B7-4EE9-A5CE-F4CDD63744C1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F50B015-D7C6-4C4E-94ED-BA7C66F366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F3219-722D-428E-A27D-228E621140BB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0970B-1112-4AC2-85B5-D24B779806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C46291C-0815-4BF0-A879-8B31C226760C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17B6416-E553-4A71-8D95-DB67077DD3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D73DB8FA-3CFE-4A8D-90A7-0BB6F3CFE891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52EC155-2D9D-492A-A24E-DDE5E3DC7C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E1392-BD28-4454-B9C2-53C35AAAEE33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3880F-D189-486D-B950-875A4DFAB8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08F91-9EFA-4DB0-96A8-6771E1DA9756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2212D-3A9A-47A4-AAC9-1F99AE351E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BB300C2-803A-4D35-84AE-FA69434E6B52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5F88EE9-1761-4B13-92AD-3807D89395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80890-A980-487B-983F-5B91C16E74E8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00A21-1987-4310-92E9-BF5A4F1E6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33EE189-3EB4-4261-911B-DBD0B130DB7C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F3DCB5F-EDFE-4152-90A6-FACA5F40DF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946E3FC-4827-49CA-932D-A6ACD38519AD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7933E13-0522-4B0B-BAD2-8F6A045188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B052781-B14D-4503-BFA0-34A8FC905FDE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8F94A39-439B-4A2C-95A1-20151BB240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0231CE-4DC0-41B7-901F-8432522AB979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8290DC9-797C-4811-9C98-2B4FA30854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D61A1-1E1B-4559-87D4-C9D475DEF75C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5756A-A6C8-4707-9831-48686484ED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27F07F4-D995-474D-90B3-DE919D692336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D28A23B-42A2-4DF3-BE67-926DAA1E43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8FBCC4C-13FF-4046-923C-B525E6392F74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F2B99826-5434-482F-8C1F-3CC16639D2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253D3B-3883-40B6-ABE2-B7E223ECA72A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AE89F-3BBF-467D-BE2C-2E1C5AAF44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61325-B640-4F37-853A-0B28D7A5CEFD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B53DB-CEBD-41FE-8F77-A6AB356494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179FA-7BFC-498E-BF03-7D4AF035A747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860D2-EE33-4872-9EE5-1E112CA59E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86992-C903-46C0-80AE-7953B9FE8B14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6C073-E52F-438D-B4D2-43113B3F25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D3F3C-98AB-4280-823E-891F4F6C9B98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3182C-AF2B-4047-8F7C-CEF27001EE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78E09-549B-450C-A6BF-64ECFE206BCC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305E1-4535-4031-999B-4520390514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A187D-6D35-4CEC-8769-3F5657DAE04C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1C5B2-0109-498B-B135-6ABBB52CC1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AF6AA-AD48-4084-9E92-C1C2585ED3EE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6A033-7E3A-4D51-A806-4CD9F8E976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891C7-439A-491D-B15C-FAB02D848D33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BB6C4-CEBB-4D41-A9BC-13F8346B23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7CF72-AF70-4F93-9CEB-01D276AC1AF2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C1069-90CE-45DD-9B47-68FE330B85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ACFF7-BBD1-44C9-BE50-007BBECE5055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836B4-6E60-45F9-B633-C9A2F74EF6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2FE7E-BB8F-4CB1-8AD0-F7EF76719556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F282B-476E-46C0-ACC7-189686C87D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015E1-19AD-4943-8E41-0FECBEEA3857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15E50-1698-469B-B4CD-E0332168F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AA07291-F0C0-486A-BCCF-98B2F14FABC3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6115FB46-1FD1-448B-B786-8661F2E997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707B7-CEEB-4776-9C44-24B4FD863110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C396A-9B09-4636-AD75-512FE2D0C3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F65012F-6902-48DE-AF0A-D7DF48E08F53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054D02-6E3C-427D-8B00-31AC90E2D5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89BB0E1-428C-4062-8B74-6986BB6C26AD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32788FB-D86C-4D3B-B7BC-EEE7C54C2C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5B8CF1B-6675-4611-8440-3AF0A29CEA64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D2CFE9A-F7BC-4783-96C1-E49507CE6F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82087CE-80D8-4D48-83B5-EE7D31F4ECD7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7CA6F8-BBB7-47D9-8590-C8B60D9265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17CBC-7D8C-4DB3-9282-EB169B458531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EBB25-36F9-4E66-BF2C-88EDC3DDEA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ECDA968-F705-420A-98AE-9B543E129E4D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0A85EFD-255A-450A-9EE1-482B34492C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F159A1D-F54F-46B1-80C1-8652F968D43B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3DD7E8B-FB93-428F-97B7-623D6B7D5E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2ADA0-A9B9-4BF1-9D86-5538C5474171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00F7F-EA45-4A5D-80CE-86CD9CF13D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C62F3-3A44-446B-844E-31879E041E24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0CEA3-00E7-40B1-BBD4-B9E45C403E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CF179FA-7BFC-498E-BF03-7D4AF035A747}" type="datetimeFigureOut">
              <a:rPr lang="en-US" smtClean="0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B2860D2-EE33-4872-9EE5-1E112CA59E4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EE986992-C903-46C0-80AE-7953B9FE8B14}" type="datetimeFigureOut">
              <a:rPr lang="en-US" smtClean="0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E426C073-E52F-438D-B4D2-43113B3F25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DD3F3C-98AB-4280-823E-891F4F6C9B98}" type="datetimeFigureOut">
              <a:rPr lang="en-US" smtClean="0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63182C-AF2B-4047-8F7C-CEF27001EEA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3F78E09-549B-450C-A6BF-64ECFE206BCC}" type="datetimeFigureOut">
              <a:rPr lang="en-US" smtClean="0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C305E1-4535-4031-999B-4520390514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91C5B2-0109-498B-B135-6ABBB52CC16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0A187D-6D35-4CEC-8769-3F5657DAE04C}" type="datetimeFigureOut">
              <a:rPr lang="en-US" smtClean="0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2AF6AA-AD48-4084-9E92-C1C2585ED3EE}" type="datetimeFigureOut">
              <a:rPr lang="en-US" smtClean="0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A6A033-7E3A-4D51-A806-4CD9F8E9769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6891C7-439A-491D-B15C-FAB02D848D33}" type="datetimeFigureOut">
              <a:rPr lang="en-US" smtClean="0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5BB6C4-CEBB-4D41-A9BC-13F8346B23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7047CF72-AF70-4F93-9CEB-01D276AC1AF2}" type="datetimeFigureOut">
              <a:rPr lang="en-US" smtClean="0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DD7C1069-90CE-45DD-9B47-68FE330B85B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FACFF7-BBD1-44C9-BE50-007BBECE5055}" type="datetimeFigureOut">
              <a:rPr lang="en-US" smtClean="0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2D836B4-6E60-45F9-B633-C9A2F74EF62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02FE7E-BB8F-4CB1-8AD0-F7EF76719556}" type="datetimeFigureOut">
              <a:rPr lang="en-US" smtClean="0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EF282B-476E-46C0-ACC7-189686C87D8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6015E1-19AD-4943-8E41-0FECBEEA3857}" type="datetimeFigureOut">
              <a:rPr lang="en-US" smtClean="0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A15E50-1698-469B-B4CD-E0332168FC8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4C4A0B0-E18F-4F6D-8CBC-EA681DA58408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B2F2D5-C4E9-4F79-99E7-32652F1128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40" r:id="rId1"/>
    <p:sldLayoutId id="2147483909" r:id="rId2"/>
    <p:sldLayoutId id="2147483941" r:id="rId3"/>
    <p:sldLayoutId id="2147483910" r:id="rId4"/>
    <p:sldLayoutId id="2147483942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57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EFB3DF5A-9BB4-421D-95DF-FDB089275DD3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B93B8405-3C1E-45D1-B504-E105F64E7A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17" r:id="rId2"/>
    <p:sldLayoutId id="2147483944" r:id="rId3"/>
    <p:sldLayoutId id="2147483945" r:id="rId4"/>
    <p:sldLayoutId id="2147483946" r:id="rId5"/>
    <p:sldLayoutId id="2147483947" r:id="rId6"/>
    <p:sldLayoutId id="2147483918" r:id="rId7"/>
    <p:sldLayoutId id="2147483948" r:id="rId8"/>
    <p:sldLayoutId id="2147483949" r:id="rId9"/>
    <p:sldLayoutId id="2147483919" r:id="rId10"/>
    <p:sldLayoutId id="214748392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81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4F05A9B-F004-436A-9234-081013AF841D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B0663586-D7B4-4A27-A2A0-6D37E95EF9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21" r:id="rId2"/>
    <p:sldLayoutId id="2147483951" r:id="rId3"/>
    <p:sldLayoutId id="2147483952" r:id="rId4"/>
    <p:sldLayoutId id="2147483953" r:id="rId5"/>
    <p:sldLayoutId id="2147483954" r:id="rId6"/>
    <p:sldLayoutId id="2147483922" r:id="rId7"/>
    <p:sldLayoutId id="2147483955" r:id="rId8"/>
    <p:sldLayoutId id="2147483956" r:id="rId9"/>
    <p:sldLayoutId id="2147483923" r:id="rId10"/>
    <p:sldLayoutId id="214748392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D33141F-4769-4E84-AADC-6D832EC3D02E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C462FC1-73FA-4F2D-9C2E-B408447575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1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>
              <a:defRPr/>
            </a:pPr>
            <a:fld id="{8BCF6E7D-A66E-4B55-BF78-E31C562B15AB}" type="datetimeFigureOut">
              <a:rPr lang="en-US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>
              <a:defRPr/>
            </a:pPr>
            <a:fld id="{DF476B70-0C20-4306-9B60-3BFD0662EF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36" r:id="rId2"/>
    <p:sldLayoutId id="2147483958" r:id="rId3"/>
    <p:sldLayoutId id="2147483959" r:id="rId4"/>
    <p:sldLayoutId id="2147483960" r:id="rId5"/>
    <p:sldLayoutId id="2147483961" r:id="rId6"/>
    <p:sldLayoutId id="2147483937" r:id="rId7"/>
    <p:sldLayoutId id="2147483962" r:id="rId8"/>
    <p:sldLayoutId id="2147483963" r:id="rId9"/>
    <p:sldLayoutId id="2147483938" r:id="rId10"/>
    <p:sldLayoutId id="214748393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4C4A0B0-E18F-4F6D-8CBC-EA681DA58408}" type="datetimeFigureOut">
              <a:rPr lang="en-US" smtClean="0"/>
              <a:pPr>
                <a:defRPr/>
              </a:pPr>
              <a:t>8/27/2010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0B2F2D5-C4E9-4F79-99E7-32652F11280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12" Type="http://schemas.openxmlformats.org/officeDocument/2006/relationships/image" Target="../media/image31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8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034" y="714356"/>
            <a:ext cx="8311443" cy="52937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R="0" algn="ctr" rtl="1" eaLnBrk="1" hangingPunct="1"/>
            <a:r>
              <a:rPr lang="fa-IR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ضرب المثلی بگید که توش کلمات </a:t>
            </a:r>
          </a:p>
          <a:p>
            <a:pPr marR="0" algn="ctr" rtl="1" eaLnBrk="1" hangingPunct="1"/>
            <a:r>
              <a:rPr lang="fa-IR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حساب</a:t>
            </a:r>
            <a:r>
              <a:rPr lang="fa-IR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و </a:t>
            </a:r>
            <a:r>
              <a:rPr lang="fa-IR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جواب</a:t>
            </a:r>
            <a:r>
              <a:rPr lang="fa-IR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باشه</a:t>
            </a:r>
          </a:p>
          <a:p>
            <a:pPr marR="0" algn="ctr" rtl="1" eaLnBrk="1" hangingPunct="1"/>
            <a:endParaRPr lang="fa-IR" sz="4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marR="0" algn="ctr" rtl="1" eaLnBrk="1" hangingPunct="1"/>
            <a:r>
              <a:rPr lang="fa-IR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همینه .......</a:t>
            </a:r>
          </a:p>
          <a:p>
            <a:pPr marR="0" algn="ctr" rtl="1" eaLnBrk="1" hangingPunct="1"/>
            <a:endParaRPr lang="fa-IR" sz="4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marR="0" algn="ctr" rtl="1" eaLnBrk="1" hangingPunct="1"/>
            <a:r>
              <a:rPr lang="fa-IR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حرف حساب جواب نداره</a:t>
            </a:r>
          </a:p>
          <a:p>
            <a:pPr marR="0" algn="ctr" rtl="1" eaLnBrk="1" hangingPunct="1"/>
            <a:endParaRPr lang="fa-IR" sz="4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marR="0" algn="ctr" rtl="1" eaLnBrk="1" hangingPunct="1"/>
            <a:r>
              <a:rPr lang="fa-IR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دو کلمه حرف حساب با هم بزنیم </a:t>
            </a:r>
            <a:endParaRPr lang="en-US" sz="4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1000"/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500063"/>
            <a:ext cx="7772400" cy="1541462"/>
          </a:xfrm>
        </p:spPr>
        <p:txBody>
          <a:bodyPr rtlCol="0">
            <a:no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fa-IR" sz="6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اگه</a:t>
            </a:r>
            <a:r>
              <a:rPr lang="en-US" sz="6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6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خواستیم</a:t>
            </a:r>
            <a:r>
              <a:rPr lang="en-US" sz="6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6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ساختمونی</a:t>
            </a:r>
            <a:r>
              <a:rPr lang="en-US" sz="6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6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بسازیم</a:t>
            </a:r>
            <a:r>
              <a:rPr lang="en-US" sz="6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6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باید</a:t>
            </a:r>
            <a:r>
              <a:rPr lang="en-US" sz="6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6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سراغ</a:t>
            </a:r>
            <a:r>
              <a:rPr lang="en-US" sz="6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6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کی</a:t>
            </a:r>
            <a:r>
              <a:rPr lang="en-US" sz="6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6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بریم</a:t>
            </a:r>
            <a:r>
              <a:rPr lang="en-US" sz="6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6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؟</a:t>
            </a:r>
            <a:r>
              <a:rPr lang="en-US" sz="6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4" name="Cloud 3"/>
          <p:cNvSpPr/>
          <p:nvPr/>
        </p:nvSpPr>
        <p:spPr>
          <a:xfrm>
            <a:off x="2571750" y="3571875"/>
            <a:ext cx="3071813" cy="1985963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1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بنّا</a:t>
            </a:r>
            <a:endParaRPr lang="en-US" sz="1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63" y="857250"/>
            <a:ext cx="8229600" cy="1143000"/>
          </a:xfrm>
        </p:spPr>
        <p:txBody>
          <a:bodyPr rtlCol="0">
            <a:no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fa-IR" sz="7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اگه</a:t>
            </a:r>
            <a:r>
              <a:rPr lang="en-US" sz="7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72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ماشین</a:t>
            </a:r>
            <a:r>
              <a:rPr lang="en-US" sz="72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7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خراب</a:t>
            </a:r>
            <a:r>
              <a:rPr lang="en-US" sz="7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7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شد</a:t>
            </a:r>
            <a:r>
              <a:rPr lang="en-US" sz="7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7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باید</a:t>
            </a:r>
            <a:r>
              <a:rPr lang="en-US" sz="7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7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سراغ</a:t>
            </a:r>
            <a:r>
              <a:rPr lang="en-US" sz="7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7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کی</a:t>
            </a:r>
            <a:r>
              <a:rPr lang="en-US" sz="7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7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بریم؟</a:t>
            </a:r>
            <a:r>
              <a:rPr lang="en-US" sz="7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Cloud 4"/>
          <p:cNvSpPr/>
          <p:nvPr/>
        </p:nvSpPr>
        <p:spPr>
          <a:xfrm>
            <a:off x="2428875" y="4071938"/>
            <a:ext cx="3143250" cy="2486025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5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مکانیک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313" y="357188"/>
            <a:ext cx="4086225" cy="5857875"/>
          </a:xfrm>
        </p:spPr>
        <p:txBody>
          <a:bodyPr/>
          <a:lstStyle/>
          <a:p>
            <a:pPr algn="r" rtl="1" fontAlgn="auto">
              <a:lnSpc>
                <a:spcPct val="200000"/>
              </a:lnSpc>
              <a:spcAft>
                <a:spcPts val="0"/>
              </a:spcAft>
              <a:defRPr/>
            </a:pPr>
            <a:r>
              <a:rPr lang="fa-IR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اگه</a:t>
            </a:r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a-IR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کسی</a:t>
            </a:r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a-IR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مریض</a:t>
            </a:r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a-IR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شد</a:t>
            </a:r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a-IR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چند</a:t>
            </a:r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a-IR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تا</a:t>
            </a:r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a-IR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کار</a:t>
            </a:r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a-IR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میتونه</a:t>
            </a:r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a-IR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بکنه:</a:t>
            </a:r>
            <a:endParaRPr lang="en-US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Documents and Settings\Administrator\Desktop\New Folder\sick_dog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785813"/>
            <a:ext cx="4719637" cy="525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6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14414" y="1214422"/>
            <a:ext cx="7429552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dirty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fa-IR" sz="7200" b="1" dirty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  <a:cs typeface="+mn-cs"/>
              </a:rPr>
              <a:t>1) اعتنا</a:t>
            </a:r>
            <a:r>
              <a:rPr lang="en-US" sz="7200" b="1" dirty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fa-IR" sz="7200" b="1" dirty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  <a:cs typeface="+mn-cs"/>
              </a:rPr>
              <a:t>نکنه</a:t>
            </a:r>
            <a:r>
              <a:rPr lang="en-US" sz="7200" b="1" dirty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fa-IR" sz="7200" b="1" dirty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  <a:cs typeface="+mn-cs"/>
              </a:rPr>
              <a:t>تا</a:t>
            </a:r>
            <a:r>
              <a:rPr lang="en-US" sz="7200" b="1" dirty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fa-IR" sz="7200" b="1" dirty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  <a:cs typeface="+mn-cs"/>
              </a:rPr>
              <a:t>بمیره!</a:t>
            </a:r>
            <a:endParaRPr lang="en-US" sz="72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7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14282" y="4714884"/>
            <a:ext cx="8643966" cy="25853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3600" b="1" dirty="0">
                <a:ln w="31550" cmpd="sng">
                  <a:solidFill>
                    <a:srgbClr val="C00000"/>
                  </a:soli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2) </a:t>
            </a:r>
            <a:r>
              <a:rPr lang="fa-IR" sz="5400" b="1" dirty="0">
                <a:ln w="31550" cmpd="sng">
                  <a:solidFill>
                    <a:srgbClr val="C00000"/>
                  </a:soli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بشینه</a:t>
            </a:r>
            <a:r>
              <a:rPr lang="en-US" sz="5400" b="1" dirty="0">
                <a:ln w="31550" cmpd="sng">
                  <a:solidFill>
                    <a:srgbClr val="C00000"/>
                  </a:soli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fa-IR" sz="5400" b="1" dirty="0">
                <a:ln w="31550" cmpd="sng">
                  <a:solidFill>
                    <a:srgbClr val="C00000"/>
                  </a:soli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درس</a:t>
            </a:r>
            <a:r>
              <a:rPr lang="en-US" sz="5400" b="1" dirty="0">
                <a:ln w="31550" cmpd="sng">
                  <a:solidFill>
                    <a:srgbClr val="C00000"/>
                  </a:soli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fa-IR" sz="5400" b="1" dirty="0">
                <a:ln w="31550" cmpd="sng">
                  <a:solidFill>
                    <a:srgbClr val="C00000"/>
                  </a:soli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بخونه</a:t>
            </a:r>
            <a:r>
              <a:rPr lang="en-US" sz="5400" b="1" dirty="0">
                <a:ln w="31550" cmpd="sng">
                  <a:solidFill>
                    <a:srgbClr val="C00000"/>
                  </a:soli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fa-IR" sz="5400" b="1" dirty="0">
                <a:ln w="31550" cmpd="sng">
                  <a:solidFill>
                    <a:srgbClr val="C00000"/>
                  </a:soli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کنکور</a:t>
            </a:r>
            <a:r>
              <a:rPr lang="en-US" sz="5400" b="1" dirty="0">
                <a:ln w="31550" cmpd="sng">
                  <a:solidFill>
                    <a:srgbClr val="C00000"/>
                  </a:soli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fa-IR" sz="5400" b="1" dirty="0">
                <a:ln w="31550" cmpd="sng">
                  <a:solidFill>
                    <a:srgbClr val="C00000"/>
                  </a:soli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قبول</a:t>
            </a:r>
            <a:r>
              <a:rPr lang="en-US" sz="5400" b="1" dirty="0">
                <a:ln w="31550" cmpd="sng">
                  <a:solidFill>
                    <a:srgbClr val="C00000"/>
                  </a:soli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fa-IR" sz="5400" b="1" dirty="0">
                <a:ln w="31550" cmpd="sng">
                  <a:solidFill>
                    <a:srgbClr val="C00000"/>
                  </a:soli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بشه</a:t>
            </a:r>
            <a:r>
              <a:rPr lang="en-US" sz="5400" b="1" dirty="0">
                <a:ln w="31550" cmpd="sng">
                  <a:solidFill>
                    <a:srgbClr val="C00000"/>
                  </a:soli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fa-IR" sz="5400" b="1" dirty="0">
                <a:ln w="31550" cmpd="sng">
                  <a:solidFill>
                    <a:srgbClr val="C00000"/>
                  </a:soli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دکتر</a:t>
            </a:r>
            <a:r>
              <a:rPr lang="en-US" sz="5400" b="1" dirty="0">
                <a:ln w="31550" cmpd="sng">
                  <a:solidFill>
                    <a:srgbClr val="C00000"/>
                  </a:soli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fa-IR" sz="5400" b="1" dirty="0">
                <a:ln w="31550" cmpd="sng">
                  <a:solidFill>
                    <a:srgbClr val="C00000"/>
                  </a:soli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بشه</a:t>
            </a:r>
            <a:r>
              <a:rPr lang="en-US" sz="5400" b="1" dirty="0">
                <a:ln w="31550" cmpd="sng">
                  <a:solidFill>
                    <a:srgbClr val="C00000"/>
                  </a:soli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fa-IR" sz="5400" b="1" dirty="0">
                <a:ln w="31550" cmpd="sng">
                  <a:solidFill>
                    <a:srgbClr val="C00000"/>
                  </a:soli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تا</a:t>
            </a:r>
            <a:r>
              <a:rPr lang="en-US" sz="5400" b="1" dirty="0">
                <a:ln w="31550" cmpd="sng">
                  <a:solidFill>
                    <a:srgbClr val="C00000"/>
                  </a:soli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fa-IR" sz="5400" b="1" dirty="0">
                <a:ln w="31550" cmpd="sng">
                  <a:solidFill>
                    <a:srgbClr val="C00000"/>
                  </a:soli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خودش</a:t>
            </a:r>
            <a:r>
              <a:rPr lang="en-US" sz="5400" b="1" dirty="0">
                <a:ln w="31550" cmpd="sng">
                  <a:solidFill>
                    <a:srgbClr val="C00000"/>
                  </a:soli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fa-IR" sz="5400" b="1" dirty="0">
                <a:ln w="31550" cmpd="sng">
                  <a:solidFill>
                    <a:srgbClr val="C00000"/>
                  </a:soli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بفهمه</a:t>
            </a:r>
            <a:r>
              <a:rPr lang="en-US" sz="5400" b="1" dirty="0">
                <a:ln w="31550" cmpd="sng">
                  <a:solidFill>
                    <a:srgbClr val="C00000"/>
                  </a:soli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fa-IR" sz="5400" b="1" dirty="0">
                <a:ln w="31550" cmpd="sng">
                  <a:solidFill>
                    <a:srgbClr val="C00000"/>
                  </a:soli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چشه !</a:t>
            </a:r>
            <a:endParaRPr lang="en-US" sz="5400" b="1" dirty="0">
              <a:ln w="31550" cmpd="sng">
                <a:solidFill>
                  <a:srgbClr val="C00000"/>
                </a:solidFill>
                <a:prstDash val="solid"/>
              </a:ln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  <a:cs typeface="+mn-cs"/>
            </a:endParaRP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5400" b="1" dirty="0">
              <a:ln w="31550" cmpd="sng">
                <a:solidFill>
                  <a:srgbClr val="C00000"/>
                </a:solidFill>
                <a:prstDash val="solid"/>
              </a:ln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4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41976" y="5000636"/>
            <a:ext cx="9185976" cy="25853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54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3)همه</a:t>
            </a:r>
            <a:r>
              <a:rPr lang="en-US" sz="54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 </a:t>
            </a:r>
            <a:r>
              <a:rPr lang="fa-IR" sz="54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قرصها</a:t>
            </a:r>
            <a:r>
              <a:rPr lang="en-US" sz="54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 </a:t>
            </a:r>
            <a:r>
              <a:rPr lang="fa-IR" sz="54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رو</a:t>
            </a:r>
            <a:r>
              <a:rPr lang="en-US" sz="54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 </a:t>
            </a:r>
            <a:r>
              <a:rPr lang="fa-IR" sz="54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با</a:t>
            </a:r>
            <a:r>
              <a:rPr lang="en-US" sz="54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 </a:t>
            </a:r>
            <a:r>
              <a:rPr lang="fa-IR" sz="54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هم</a:t>
            </a:r>
            <a:r>
              <a:rPr lang="en-US" sz="54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 </a:t>
            </a:r>
            <a:r>
              <a:rPr lang="fa-IR" sz="54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بخوره</a:t>
            </a:r>
            <a:r>
              <a:rPr lang="en-US" sz="54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 </a:t>
            </a:r>
            <a:r>
              <a:rPr lang="fa-IR" sz="54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شاید</a:t>
            </a:r>
            <a:r>
              <a:rPr lang="en-US" sz="54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 </a:t>
            </a:r>
            <a:r>
              <a:rPr lang="fa-IR" sz="54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یکی</a:t>
            </a:r>
            <a:r>
              <a:rPr lang="en-US" sz="54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 </a:t>
            </a:r>
            <a:r>
              <a:rPr lang="fa-IR" sz="54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به</a:t>
            </a:r>
            <a:r>
              <a:rPr lang="en-US" sz="54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 </a:t>
            </a:r>
            <a:r>
              <a:rPr lang="fa-IR" sz="54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دردش</a:t>
            </a:r>
            <a:r>
              <a:rPr lang="en-US" sz="54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 </a:t>
            </a:r>
            <a:r>
              <a:rPr lang="fa-IR" sz="54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بخوره !</a:t>
            </a:r>
            <a:r>
              <a:rPr lang="en-US" sz="54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/>
            </a:r>
            <a:br>
              <a:rPr lang="en-US" sz="54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</a:br>
            <a:endParaRPr lang="en-US" sz="5400" b="1" dirty="0">
              <a:ln w="17780" cmpd="sng">
                <a:solidFill>
                  <a:schemeClr val="bg1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Administrator\Desktop\New Folder\32120493425410813621013199491012301331102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8" y="428625"/>
            <a:ext cx="5072062" cy="59007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0" y="1000109"/>
            <a:ext cx="4000496" cy="383181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a-IR" sz="5400" b="1" dirty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4) به</a:t>
            </a:r>
            <a:r>
              <a:rPr lang="en-US" sz="5400" b="1" dirty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fa-IR" sz="5400" b="1" dirty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یه</a:t>
            </a:r>
            <a:r>
              <a:rPr lang="en-US" sz="5400" b="1" dirty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fa-IR" sz="5400" b="1" dirty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پزشک</a:t>
            </a:r>
            <a:r>
              <a:rPr lang="en-US" sz="5400" b="1" dirty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fa-IR" sz="5400" b="1" dirty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متخصص</a:t>
            </a:r>
            <a:r>
              <a:rPr lang="en-US" sz="5400" b="1" dirty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fa-IR" sz="5400" b="1" dirty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مراجعه</a:t>
            </a:r>
            <a:r>
              <a:rPr lang="en-US" sz="5400" b="1" dirty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fa-IR" sz="5400" b="1" dirty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کنه .....</a:t>
            </a:r>
            <a:endParaRPr lang="en-US" sz="5400" b="1" dirty="0">
              <a:ln>
                <a:solidFill>
                  <a:srgbClr val="C00000"/>
                </a:solidFill>
              </a:ln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75"/>
            <a:ext cx="8229600" cy="1285875"/>
          </a:xfrm>
        </p:spPr>
        <p:txBody>
          <a:bodyPr>
            <a:normAutofit/>
          </a:bodyPr>
          <a:lstStyle/>
          <a:p>
            <a:pPr marL="365760" indent="-256032" algn="ctr" rtl="1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fa-IR" sz="3200" b="1" dirty="0"/>
              <a:t> پس یه قاعده عقلی که همه </a:t>
            </a:r>
            <a:r>
              <a:rPr lang="fa-IR" sz="5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عاقلها </a:t>
            </a:r>
            <a:r>
              <a:rPr lang="fa-IR" sz="3200" b="1" dirty="0"/>
              <a:t> قبول دارند</a:t>
            </a:r>
            <a:r>
              <a:rPr lang="en-US" sz="3200" b="1" dirty="0"/>
              <a:t>: </a:t>
            </a:r>
          </a:p>
          <a:p>
            <a:pPr marL="365760" indent="-256032" algn="ctr" rtl="1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en-US" sz="3200" b="1" dirty="0"/>
          </a:p>
        </p:txBody>
      </p:sp>
      <p:sp>
        <p:nvSpPr>
          <p:cNvPr id="4" name="Rectangle 3"/>
          <p:cNvSpPr/>
          <p:nvPr/>
        </p:nvSpPr>
        <p:spPr>
          <a:xfrm>
            <a:off x="500034" y="2357430"/>
            <a:ext cx="7920000" cy="212365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6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اگه</a:t>
            </a:r>
            <a:r>
              <a:rPr lang="en-US" sz="6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 </a:t>
            </a:r>
            <a:r>
              <a:rPr lang="fa-IR" sz="6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چیزی</a:t>
            </a:r>
            <a:r>
              <a:rPr lang="en-US" sz="6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 </a:t>
            </a:r>
            <a:r>
              <a:rPr lang="fa-IR" sz="6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رو</a:t>
            </a:r>
            <a:r>
              <a:rPr lang="en-US" sz="6600" b="1" cap="all" dirty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 </a:t>
            </a:r>
            <a:r>
              <a:rPr lang="fa-IR" sz="6600" b="1" cap="all" dirty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نمیدونی</a:t>
            </a:r>
            <a:r>
              <a:rPr lang="en-US" sz="6600" b="1" cap="all" dirty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 </a:t>
            </a:r>
            <a:r>
              <a:rPr lang="fa-IR" sz="6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به</a:t>
            </a:r>
            <a:r>
              <a:rPr lang="en-US" sz="6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6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سراغ</a:t>
            </a:r>
            <a:r>
              <a:rPr lang="en-US" sz="6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 </a:t>
            </a:r>
            <a:r>
              <a:rPr lang="fa-IR" sz="6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کسی</a:t>
            </a:r>
            <a:r>
              <a:rPr lang="en-US" sz="6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 </a:t>
            </a:r>
            <a:r>
              <a:rPr lang="fa-IR" sz="6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برو</a:t>
            </a:r>
            <a:r>
              <a:rPr lang="en-US" sz="6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 </a:t>
            </a:r>
            <a:r>
              <a:rPr lang="fa-IR" sz="6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که</a:t>
            </a:r>
            <a:r>
              <a:rPr lang="en-US" sz="6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 </a:t>
            </a:r>
            <a:r>
              <a:rPr lang="fa-IR" sz="6600" b="1" cap="all" dirty="0">
                <a:ln/>
                <a:solidFill>
                  <a:srgbClr val="00B05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میدونه</a:t>
            </a:r>
            <a:endParaRPr lang="en-US" sz="6600" b="1" cap="all" dirty="0">
              <a:ln/>
              <a:solidFill>
                <a:srgbClr val="00B05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46150"/>
            <a:ext cx="9144000" cy="5911850"/>
          </a:xfrm>
        </p:spPr>
        <p:txBody>
          <a:bodyPr rtlCol="0">
            <a:noAutofit/>
          </a:bodyPr>
          <a:lstStyle/>
          <a:p>
            <a:pPr marL="365760" indent="-256032" algn="r" rtl="1" fontAlgn="auto">
              <a:spcAft>
                <a:spcPts val="0"/>
              </a:spcAft>
              <a:buFont typeface="Wingdings 3"/>
              <a:buNone/>
              <a:defRPr/>
            </a:pPr>
            <a:r>
              <a:rPr lang="fa-IR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خداوند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هم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می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فرماید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algn="r" rtl="1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endParaRPr lang="fa-IR" sz="4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algn="r" rtl="1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fa-I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فَاسئَلُوا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اَهلَ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الذِکرِ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اِن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کُنتُم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لاتَعلَمُون</a:t>
            </a:r>
          </a:p>
          <a:p>
            <a:pPr marL="365760" indent="-256032" algn="r" rtl="1" fontAlgn="auto">
              <a:spcAft>
                <a:spcPts val="0"/>
              </a:spcAft>
              <a:buFont typeface="Wingdings 3"/>
              <a:buNone/>
              <a:defRPr/>
            </a:pPr>
            <a:r>
              <a:rPr lang="fa-I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{  انبیاء 7}</a:t>
            </a:r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algn="r" rtl="1" fontAlgn="auto">
              <a:spcAft>
                <a:spcPts val="0"/>
              </a:spcAft>
              <a:buFont typeface="Wingdings 3"/>
              <a:buNone/>
              <a:defRPr/>
            </a:pPr>
            <a:endParaRPr lang="en-US" sz="4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algn="ctr" rtl="1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fa-IR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اگر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نمیدانید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از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کسانی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که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می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دانند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بپرسید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313" y="500063"/>
            <a:ext cx="8472487" cy="5626100"/>
          </a:xfrm>
        </p:spPr>
        <p:txBody>
          <a:bodyPr rtlCol="0">
            <a:normAutofit/>
          </a:bodyPr>
          <a:lstStyle/>
          <a:p>
            <a:pPr marL="365760" indent="-256032" algn="ctr" rtl="1" fontAlgn="auto">
              <a:spcAft>
                <a:spcPts val="0"/>
              </a:spcAft>
              <a:buFont typeface="Wingdings 3"/>
              <a:buNone/>
              <a:defRPr/>
            </a:pPr>
            <a:r>
              <a:rPr lang="fa-I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پس 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. . . . . .</a:t>
            </a:r>
          </a:p>
          <a:p>
            <a:pPr marL="365760" indent="-256032" algn="ctr" rtl="1" fontAlgn="auto">
              <a:spcAft>
                <a:spcPts val="0"/>
              </a:spcAft>
              <a:buFont typeface="Wingdings 3"/>
              <a:buNone/>
              <a:defRPr/>
            </a:pP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algn="ctr" rtl="1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اگه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fa-IR" sz="7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مسلمون</a:t>
            </a:r>
            <a:r>
              <a:rPr 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fa-I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fa-IR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دین</a:t>
            </a:r>
            <a:r>
              <a:rPr lang="en-US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7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دار</a:t>
            </a:r>
            <a:r>
              <a:rPr lang="fa-I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یم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fa-I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باید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دینمونو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از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کی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یاد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بگیریم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؟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65760" indent="-256032" algn="ctr" rtl="1" fontAlgn="auto">
              <a:spcAft>
                <a:spcPts val="0"/>
              </a:spcAft>
              <a:buFont typeface="Wingdings 3"/>
              <a:buNone/>
              <a:defRPr/>
            </a:pP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algn="ctr" rtl="1" fontAlgn="auto">
              <a:spcAft>
                <a:spcPts val="0"/>
              </a:spcAft>
              <a:buFont typeface="Wingdings 3"/>
              <a:buNone/>
              <a:defRPr/>
            </a:pPr>
            <a:r>
              <a:rPr lang="fa-I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اگه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سؤالی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داشتیم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از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کی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بپرسیم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؟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algn="ctr" rtl="1" fontAlgn="auto">
              <a:spcAft>
                <a:spcPts val="0"/>
              </a:spcAft>
              <a:buFont typeface="Wingdings 3"/>
              <a:buNone/>
              <a:defRPr/>
            </a:pP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4000"/>
            <a:lum/>
          </a:blip>
          <a:srcRect/>
          <a:stretch>
            <a:fillRect t="-26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85750" y="1000125"/>
            <a:ext cx="8643938" cy="364331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4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ــ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زمان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امام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رضا(ع) شخصی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نزد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ایشون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اومد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سؤالاتشو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پرسید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وگفت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آقا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من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هروقت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بخوام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نمی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تونم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خدمت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شما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برسم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،راه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دوره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تلفن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اینترنت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هم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نیست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!!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،سؤالاتمو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از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کی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بپرسم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؟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  <a:p>
            <a:pPr algn="just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فر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مودند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از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یونس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بن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عبدالرحمن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</a:p>
          <a:p>
            <a:pPr algn="just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a-IR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{رجال</a:t>
            </a:r>
            <a:r>
              <a:rPr lang="en-US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نجاشی</a:t>
            </a:r>
            <a:r>
              <a:rPr lang="en-US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/>
              <a:t> </a:t>
            </a:r>
            <a:r>
              <a:rPr lang="fa-IR" b="1" dirty="0"/>
              <a:t>ص</a:t>
            </a:r>
            <a:r>
              <a:rPr lang="en-US" b="1" dirty="0"/>
              <a:t>447</a:t>
            </a:r>
            <a:r>
              <a:rPr lang="fa-IR" b="1" dirty="0"/>
              <a:t>}</a:t>
            </a:r>
            <a:endParaRPr lang="en-US" b="1" dirty="0"/>
          </a:p>
          <a:p>
            <a:pPr algn="just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4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</a:t>
            </a:r>
            <a:endParaRPr lang="en-US" sz="24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50" cy="2439987"/>
          </a:xfrm>
        </p:spPr>
        <p:txBody>
          <a:bodyPr/>
          <a:lstStyle/>
          <a:p>
            <a:pPr rtl="1"/>
            <a:r>
              <a:rPr lang="fa-IR" sz="2800" smtClean="0">
                <a:solidFill>
                  <a:schemeClr val="bg1"/>
                </a:solidFill>
              </a:rPr>
              <a:t>اگه</a:t>
            </a:r>
            <a:r>
              <a:rPr lang="en-US" sz="2800" smtClean="0">
                <a:solidFill>
                  <a:schemeClr val="bg1"/>
                </a:solidFill>
              </a:rPr>
              <a:t>    </a:t>
            </a:r>
            <a:r>
              <a:rPr lang="fa-IR" sz="2800" smtClean="0">
                <a:solidFill>
                  <a:srgbClr val="FF0000"/>
                </a:solidFill>
              </a:rPr>
              <a:t>امام</a:t>
            </a:r>
            <a:r>
              <a:rPr lang="en-US" sz="2800" smtClean="0">
                <a:solidFill>
                  <a:srgbClr val="FF0000"/>
                </a:solidFill>
              </a:rPr>
              <a:t> </a:t>
            </a:r>
            <a:r>
              <a:rPr lang="fa-IR" sz="2800" smtClean="0">
                <a:solidFill>
                  <a:srgbClr val="FF0000"/>
                </a:solidFill>
              </a:rPr>
              <a:t>زمان (عج)</a:t>
            </a:r>
            <a:r>
              <a:rPr lang="en-US" sz="2800" smtClean="0">
                <a:solidFill>
                  <a:srgbClr val="FF0000"/>
                </a:solidFill>
              </a:rPr>
              <a:t>  </a:t>
            </a:r>
            <a:r>
              <a:rPr lang="fa-IR" sz="2800" smtClean="0">
                <a:solidFill>
                  <a:schemeClr val="bg1"/>
                </a:solidFill>
              </a:rPr>
              <a:t>ظهور</a:t>
            </a:r>
            <a:r>
              <a:rPr lang="en-US" sz="2800" smtClean="0">
                <a:solidFill>
                  <a:schemeClr val="bg1"/>
                </a:solidFill>
              </a:rPr>
              <a:t> </a:t>
            </a:r>
            <a:r>
              <a:rPr lang="fa-IR" sz="2800" smtClean="0">
                <a:solidFill>
                  <a:schemeClr val="bg1"/>
                </a:solidFill>
              </a:rPr>
              <a:t>داشتند</a:t>
            </a:r>
            <a:r>
              <a:rPr lang="en-US" sz="2800" smtClean="0">
                <a:solidFill>
                  <a:schemeClr val="bg1"/>
                </a:solidFill>
              </a:rPr>
              <a:t> </a:t>
            </a:r>
            <a:r>
              <a:rPr lang="fa-IR" sz="2800" smtClean="0">
                <a:solidFill>
                  <a:schemeClr val="bg1"/>
                </a:solidFill>
              </a:rPr>
              <a:t>می</a:t>
            </a:r>
            <a:r>
              <a:rPr lang="en-US" sz="2800" smtClean="0">
                <a:solidFill>
                  <a:schemeClr val="bg1"/>
                </a:solidFill>
              </a:rPr>
              <a:t> </a:t>
            </a:r>
            <a:r>
              <a:rPr lang="fa-IR" sz="2800" smtClean="0">
                <a:solidFill>
                  <a:schemeClr val="bg1"/>
                </a:solidFill>
              </a:rPr>
              <a:t>رفتیم</a:t>
            </a:r>
            <a:r>
              <a:rPr lang="en-US" sz="2800" smtClean="0">
                <a:solidFill>
                  <a:schemeClr val="bg1"/>
                </a:solidFill>
              </a:rPr>
              <a:t> </a:t>
            </a:r>
            <a:r>
              <a:rPr lang="fa-IR" sz="2800" smtClean="0">
                <a:solidFill>
                  <a:schemeClr val="bg1"/>
                </a:solidFill>
              </a:rPr>
              <a:t>و</a:t>
            </a:r>
            <a:r>
              <a:rPr lang="en-US" sz="2800" smtClean="0">
                <a:solidFill>
                  <a:schemeClr val="bg1"/>
                </a:solidFill>
              </a:rPr>
              <a:t> </a:t>
            </a:r>
            <a:r>
              <a:rPr lang="fa-IR" sz="2800" smtClean="0">
                <a:solidFill>
                  <a:schemeClr val="bg1"/>
                </a:solidFill>
              </a:rPr>
              <a:t>از</a:t>
            </a:r>
            <a:r>
              <a:rPr lang="en-US" sz="2800" smtClean="0">
                <a:solidFill>
                  <a:schemeClr val="bg1"/>
                </a:solidFill>
              </a:rPr>
              <a:t> </a:t>
            </a:r>
            <a:r>
              <a:rPr lang="fa-IR" sz="2800" smtClean="0">
                <a:solidFill>
                  <a:schemeClr val="bg1"/>
                </a:solidFill>
              </a:rPr>
              <a:t>ایشون</a:t>
            </a:r>
            <a:r>
              <a:rPr lang="en-US" sz="2800" smtClean="0">
                <a:solidFill>
                  <a:schemeClr val="bg1"/>
                </a:solidFill>
              </a:rPr>
              <a:t> </a:t>
            </a:r>
            <a:r>
              <a:rPr lang="fa-IR" sz="2800" smtClean="0">
                <a:solidFill>
                  <a:schemeClr val="bg1"/>
                </a:solidFill>
              </a:rPr>
              <a:t/>
            </a:r>
            <a:br>
              <a:rPr lang="fa-IR" sz="2800" smtClean="0">
                <a:solidFill>
                  <a:schemeClr val="bg1"/>
                </a:solidFill>
              </a:rPr>
            </a:br>
            <a:r>
              <a:rPr lang="en-US" sz="2800" smtClean="0">
                <a:solidFill>
                  <a:schemeClr val="bg1"/>
                </a:solidFill>
              </a:rPr>
              <a:t> </a:t>
            </a:r>
            <a:r>
              <a:rPr lang="fa-IR" sz="2800" smtClean="0">
                <a:solidFill>
                  <a:schemeClr val="bg1"/>
                </a:solidFill>
              </a:rPr>
              <a:t>می پرسیدیم</a:t>
            </a:r>
            <a:r>
              <a:rPr lang="en-US" sz="2800" smtClean="0">
                <a:solidFill>
                  <a:schemeClr val="bg1"/>
                </a:solidFill>
              </a:rPr>
              <a:t>  </a:t>
            </a:r>
            <a:r>
              <a:rPr lang="fa-IR" sz="2800" smtClean="0">
                <a:solidFill>
                  <a:schemeClr val="bg1"/>
                </a:solidFill>
              </a:rPr>
              <a:t>امّا</a:t>
            </a:r>
            <a:r>
              <a:rPr lang="en-US" sz="2800" smtClean="0">
                <a:solidFill>
                  <a:schemeClr val="bg1"/>
                </a:solidFill>
              </a:rPr>
              <a:t> </a:t>
            </a:r>
            <a:r>
              <a:rPr lang="fa-IR" sz="2800" smtClean="0">
                <a:solidFill>
                  <a:schemeClr val="bg1"/>
                </a:solidFill>
              </a:rPr>
              <a:t>در</a:t>
            </a:r>
            <a:r>
              <a:rPr lang="en-US" sz="2800" smtClean="0">
                <a:solidFill>
                  <a:schemeClr val="bg1"/>
                </a:solidFill>
              </a:rPr>
              <a:t> </a:t>
            </a:r>
            <a:r>
              <a:rPr lang="fa-IR" sz="2800" smtClean="0">
                <a:solidFill>
                  <a:schemeClr val="bg1"/>
                </a:solidFill>
              </a:rPr>
              <a:t>زمان</a:t>
            </a:r>
            <a:r>
              <a:rPr lang="en-US" sz="2800" smtClean="0">
                <a:solidFill>
                  <a:schemeClr val="bg1"/>
                </a:solidFill>
              </a:rPr>
              <a:t> </a:t>
            </a:r>
            <a:r>
              <a:rPr lang="fa-IR" sz="2800" smtClean="0">
                <a:solidFill>
                  <a:schemeClr val="bg1"/>
                </a:solidFill>
              </a:rPr>
              <a:t>غیبت </a:t>
            </a:r>
            <a:r>
              <a:rPr lang="en-US" sz="2800" smtClean="0">
                <a:solidFill>
                  <a:schemeClr val="bg1"/>
                </a:solidFill>
              </a:rPr>
              <a:t>.........</a:t>
            </a:r>
            <a:br>
              <a:rPr lang="en-US" sz="2800" smtClean="0">
                <a:solidFill>
                  <a:schemeClr val="bg1"/>
                </a:solidFill>
              </a:rPr>
            </a:br>
            <a:r>
              <a:rPr lang="en-US" sz="2800" smtClean="0">
                <a:solidFill>
                  <a:schemeClr val="bg1"/>
                </a:solidFill>
              </a:rPr>
              <a:t/>
            </a:r>
            <a:br>
              <a:rPr lang="en-US" sz="2800" smtClean="0">
                <a:solidFill>
                  <a:schemeClr val="bg1"/>
                </a:solidFill>
              </a:rPr>
            </a:br>
            <a:endParaRPr lang="en-US" sz="28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4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0438" y="1643063"/>
            <a:ext cx="5229225" cy="5911850"/>
          </a:xfrm>
        </p:spPr>
        <p:txBody>
          <a:bodyPr rtlCol="0">
            <a:normAutofit/>
          </a:bodyPr>
          <a:lstStyle/>
          <a:p>
            <a:pPr marL="514350" indent="-514350" algn="r" rtl="1" fontAlgn="auto">
              <a:spcAft>
                <a:spcPts val="0"/>
              </a:spcAft>
              <a:buFont typeface="Wingdings 3"/>
              <a:buNone/>
              <a:defRPr/>
            </a:pPr>
            <a:endParaRPr lang="fa-IR" b="1" dirty="0" smtClean="0"/>
          </a:p>
          <a:p>
            <a:pPr marL="514350" indent="-514350" algn="r" rtl="1" fontAlgn="auto">
              <a:spcAft>
                <a:spcPts val="0"/>
              </a:spcAft>
              <a:buFont typeface="Wingdings 3"/>
              <a:buNone/>
              <a:defRPr/>
            </a:pPr>
            <a:endParaRPr lang="fa-IR" b="1" dirty="0"/>
          </a:p>
          <a:p>
            <a:pPr marL="514350" indent="-514350" algn="r" rtl="1" fontAlgn="auto">
              <a:spcAft>
                <a:spcPts val="0"/>
              </a:spcAft>
              <a:buFont typeface="Wingdings 3"/>
              <a:buNone/>
              <a:defRPr/>
            </a:pPr>
            <a:endParaRPr lang="en-US" b="1" dirty="0"/>
          </a:p>
          <a:p>
            <a:pPr marL="514350" indent="-514350" algn="r" rtl="1" fontAlgn="auto">
              <a:spcAft>
                <a:spcPts val="0"/>
              </a:spcAft>
              <a:buFont typeface="+mj-lt"/>
              <a:buAutoNum type="arabicParenR"/>
              <a:defRPr/>
            </a:pPr>
            <a:r>
              <a:rPr lang="fa-IR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عثمان </a:t>
            </a:r>
            <a:r>
              <a:rPr lang="fa-I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بن سعید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 algn="r" rtl="1" fontAlgn="auto">
              <a:spcAft>
                <a:spcPts val="0"/>
              </a:spcAft>
              <a:buFont typeface="+mj-lt"/>
              <a:buAutoNum type="arabicParenR"/>
              <a:defRPr/>
            </a:pPr>
            <a:r>
              <a:rPr lang="fa-IR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محمد </a:t>
            </a:r>
            <a:r>
              <a:rPr lang="fa-I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بن عثمان 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 algn="r" rtl="1" fontAlgn="auto">
              <a:spcAft>
                <a:spcPts val="0"/>
              </a:spcAft>
              <a:buFont typeface="+mj-lt"/>
              <a:buAutoNum type="arabicParenR"/>
              <a:defRPr/>
            </a:pPr>
            <a:r>
              <a:rPr lang="fa-IR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حسین </a:t>
            </a:r>
            <a:r>
              <a:rPr lang="fa-I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بن روح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 algn="r" rtl="1" fontAlgn="auto">
              <a:spcAft>
                <a:spcPts val="0"/>
              </a:spcAft>
              <a:buFont typeface="+mj-lt"/>
              <a:buAutoNum type="arabicParenR"/>
              <a:defRPr/>
            </a:pPr>
            <a:r>
              <a:rPr lang="fa-IR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علی </a:t>
            </a:r>
            <a:r>
              <a:rPr lang="fa-I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بن محمد سَیمُری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 algn="r" rtl="1" fontAlgn="auto">
              <a:spcAft>
                <a:spcPts val="0"/>
              </a:spcAft>
              <a:buFont typeface="Wingdings 3"/>
              <a:buNone/>
              <a:defRPr/>
            </a:pPr>
            <a:endParaRPr lang="en-US" dirty="0"/>
          </a:p>
        </p:txBody>
      </p:sp>
      <p:sp>
        <p:nvSpPr>
          <p:cNvPr id="6" name="Cloud 5"/>
          <p:cNvSpPr/>
          <p:nvPr/>
        </p:nvSpPr>
        <p:spPr>
          <a:xfrm>
            <a:off x="1071563" y="714375"/>
            <a:ext cx="7215187" cy="2143125"/>
          </a:xfrm>
          <a:prstGeom prst="cloud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14350" indent="-514350"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3600" b="1" dirty="0"/>
              <a:t>غیبت صُغری </a:t>
            </a:r>
            <a:r>
              <a:rPr lang="en-US" sz="3600" b="1" dirty="0"/>
              <a:t>4 </a:t>
            </a:r>
            <a:r>
              <a:rPr lang="fa-IR" sz="3600" b="1" dirty="0"/>
              <a:t> </a:t>
            </a:r>
            <a:r>
              <a:rPr lang="fa-IR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نائب خاص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85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385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385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385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85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385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385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385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85" decel="100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385" decel="100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0" dur="385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385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85" decel="100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385" decel="100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1" dur="385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3" dur="385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714750" y="1643063"/>
            <a:ext cx="5108575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a-IR" sz="5400" b="1">
                <a:latin typeface="Lucida Sans Unicode" pitchFamily="34" charset="0"/>
              </a:rPr>
              <a:t>غیبت کُبری: نائب عام </a:t>
            </a:r>
          </a:p>
          <a:p>
            <a:pPr algn="ctr"/>
            <a:endParaRPr lang="fa-IR" sz="5400" b="1">
              <a:solidFill>
                <a:srgbClr val="C00000"/>
              </a:solidFill>
              <a:latin typeface="Lucida Sans Unicode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86314" y="3143248"/>
            <a:ext cx="4000528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(مرجع تقلید)</a:t>
            </a:r>
            <a:endParaRPr lang="en-US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92000"/>
            <a:lum/>
          </a:blip>
          <a:srcRect/>
          <a:stretch>
            <a:fillRect l="-48000" r="-48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63"/>
            <a:ext cx="8229600" cy="5626100"/>
          </a:xfrm>
        </p:spPr>
        <p:txBody>
          <a:bodyPr rtlCol="0">
            <a:normAutofit/>
          </a:bodyPr>
          <a:lstStyle/>
          <a:p>
            <a:pPr marL="365760" indent="-256032" algn="r" rtl="1" fontAlgn="auto">
              <a:spcAft>
                <a:spcPts val="0"/>
              </a:spcAft>
              <a:buFont typeface="Wingdings 3"/>
              <a:buNone/>
              <a:defRPr/>
            </a:pPr>
            <a:r>
              <a:rPr lang="fa-I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امام زمان </a:t>
            </a:r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(عج) فرمودند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365760" indent="-256032" algn="r" rtl="1" fontAlgn="auto">
              <a:spcAft>
                <a:spcPts val="0"/>
              </a:spcAft>
              <a:buFont typeface="Wingdings 3"/>
              <a:buNone/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algn="r" rtl="1" fontAlgn="auto">
              <a:spcAft>
                <a:spcPts val="0"/>
              </a:spcAft>
              <a:buFont typeface="Wingdings 3"/>
              <a:buNone/>
              <a:defRPr/>
            </a:pPr>
            <a:r>
              <a:rPr lang="fa-I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اَمّا الحَوادِثُ الواقِعَة فَارجِعوا فیها اِلی رُواةِ حَدیثِنا فَاِنَّهُم حُجَّتی عَلَیکُم وَ اَنَا حُجَّةَُ الله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algn="r" rtl="1" fontAlgn="auto">
              <a:spcAft>
                <a:spcPts val="0"/>
              </a:spcAft>
              <a:buFont typeface="Wingdings 3"/>
              <a:buNone/>
              <a:defRPr/>
            </a:pPr>
            <a:endParaRPr lang="en-US" b="1" dirty="0"/>
          </a:p>
          <a:p>
            <a:pPr marL="365760" indent="-256032" algn="r" rtl="1" fontAlgn="auto">
              <a:spcAft>
                <a:spcPts val="0"/>
              </a:spcAft>
              <a:buFont typeface="Wingdings 3"/>
              <a:buNone/>
              <a:defRPr/>
            </a:pPr>
            <a:r>
              <a:rPr lang="fa-I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درمشکلات و سؤالات دینی خود به </a:t>
            </a:r>
            <a:r>
              <a:rPr lang="fa-I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عالمان دینی </a:t>
            </a:r>
            <a:r>
              <a:rPr lang="fa-I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رجوع کنید که آنها </a:t>
            </a:r>
            <a:r>
              <a:rPr lang="fa-I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نمایندگان</a:t>
            </a:r>
            <a:r>
              <a:rPr lang="fa-I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من بر شما هستند و من نماینده خدا هستم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428625" y="642938"/>
            <a:ext cx="8286750" cy="5786437"/>
          </a:xfrm>
          <a:prstGeom prst="ellipse">
            <a:avLst/>
          </a:prstGeom>
          <a:solidFill>
            <a:schemeClr val="accent2">
              <a:lumMod val="20000"/>
              <a:lumOff val="80000"/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امام حسن عسگری(ع)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فرمودند 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فَاَمّا مَن کانَ مِنَ الفُقَهاء صائِناً لِنَفسِه ، حافِظاً لِدینِه ، مُخالِفاً علی هَواه ، مُطیعاً لِاَمرِ مُولاه فَلِلعَوامِ اَن یُقَلِّدوه  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{احتجاج  ج</a:t>
            </a: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r>
              <a:rPr lang="fa-IR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 </a:t>
            </a: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263</a:t>
            </a:r>
            <a:r>
              <a:rPr lang="fa-IR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}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هر کس از عُلما که گناه نکند وحافظ دینش باشد و با هوای نفسش مبارزه کند و مطیع امر خدا باشد،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همه مردم باید از او تقلید کنند </a:t>
            </a:r>
            <a:r>
              <a:rPr lang="fa-IR" sz="2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Administrator\Desktop\New Folder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785794"/>
            <a:ext cx="3500462" cy="52481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4712577" y="357166"/>
            <a:ext cx="3323347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5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تصویر مراجع</a:t>
            </a:r>
            <a:endParaRPr lang="en-US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43438" y="2571744"/>
            <a:ext cx="408477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5400" b="1" dirty="0">
                <a:ln w="24500" cmpd="dbl">
                  <a:solidFill>
                    <a:schemeClr val="tx1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  <a:cs typeface="+mn-cs"/>
              </a:rPr>
              <a:t>آیت الله خامنه ای</a:t>
            </a:r>
            <a:endParaRPr lang="en-US" sz="5400" b="1" dirty="0">
              <a:ln w="24500" cmpd="dbl">
                <a:solidFill>
                  <a:schemeClr val="tx1"/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7171" name="Picture 3" descr="C:\Documents and Settings\Administrator\Desktop\New Folder\13_Love+Bloo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928670"/>
            <a:ext cx="3929215" cy="50863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8"/>
          <p:cNvSpPr/>
          <p:nvPr/>
        </p:nvSpPr>
        <p:spPr>
          <a:xfrm>
            <a:off x="4786315" y="2357430"/>
            <a:ext cx="4357686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5400" b="1" dirty="0">
                <a:ln w="24500" cmpd="dbl">
                  <a:solidFill>
                    <a:schemeClr val="tx1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  <a:cs typeface="+mn-cs"/>
              </a:rPr>
              <a:t>مرحوم آیت الله امام خمینی </a:t>
            </a:r>
            <a:endParaRPr lang="en-US" sz="5400" b="1" dirty="0">
              <a:ln w="24500" cmpd="dbl">
                <a:solidFill>
                  <a:schemeClr val="tx1"/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7172" name="Picture 4" descr="C:\Documents and Settings\Administrator\Desktop\New Folder\1_9od38w_makare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928670"/>
            <a:ext cx="3358762" cy="51673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10"/>
          <p:cNvSpPr/>
          <p:nvPr/>
        </p:nvSpPr>
        <p:spPr>
          <a:xfrm>
            <a:off x="3570038" y="2428868"/>
            <a:ext cx="557396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5400" b="1" dirty="0">
                <a:ln w="24500" cmpd="dbl">
                  <a:solidFill>
                    <a:schemeClr val="tx1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  <a:cs typeface="+mn-cs"/>
              </a:rPr>
              <a:t>آیت الله مکارم شیرازی </a:t>
            </a:r>
            <a:endParaRPr lang="en-US" sz="5400" b="1" dirty="0">
              <a:ln w="24500" cmpd="dbl">
                <a:solidFill>
                  <a:schemeClr val="tx1"/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7173" name="Picture 5" descr="C:\Documents and Settings\Administrator\Desktop\New Folder\126682732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5" y="785794"/>
            <a:ext cx="5715040" cy="4762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Rectangle 12"/>
          <p:cNvSpPr/>
          <p:nvPr/>
        </p:nvSpPr>
        <p:spPr>
          <a:xfrm>
            <a:off x="3571868" y="5429264"/>
            <a:ext cx="521969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5400" b="1" dirty="0">
                <a:ln w="24500" cmpd="dbl">
                  <a:solidFill>
                    <a:schemeClr val="tx1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  <a:cs typeface="+mn-cs"/>
              </a:rPr>
              <a:t>مرحوم آیت الله بهجت </a:t>
            </a:r>
            <a:endParaRPr lang="en-US" sz="5400" b="1" dirty="0">
              <a:ln w="24500" cmpd="dbl">
                <a:solidFill>
                  <a:schemeClr val="tx1"/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7174" name="Picture 6" descr="C:\Documents and Settings\Administrator\Desktop\New Folder\fazel_lankarani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5786" y="1142984"/>
            <a:ext cx="3876556" cy="47958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/>
          <p:cNvSpPr/>
          <p:nvPr/>
        </p:nvSpPr>
        <p:spPr>
          <a:xfrm>
            <a:off x="4713941" y="4786322"/>
            <a:ext cx="4430059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5400" b="1" dirty="0">
                <a:ln w="24500" cmpd="dbl">
                  <a:solidFill>
                    <a:schemeClr val="tx1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  <a:cs typeface="+mn-cs"/>
              </a:rPr>
              <a:t>مرحوم آیت الله فاضل لنکرانی </a:t>
            </a:r>
            <a:endParaRPr lang="en-US" sz="5400" b="1" dirty="0">
              <a:ln w="24500" cmpd="dbl">
                <a:solidFill>
                  <a:schemeClr val="tx1"/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7175" name="Picture 7" descr="C:\Documents and Settings\Administrator\Desktop\New Folder\safi_small_oane_new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571612"/>
            <a:ext cx="5430329" cy="37385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Rectangle 17"/>
          <p:cNvSpPr/>
          <p:nvPr/>
        </p:nvSpPr>
        <p:spPr>
          <a:xfrm>
            <a:off x="2643174" y="5429264"/>
            <a:ext cx="574227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5400" b="1" dirty="0">
                <a:ln w="24500" cmpd="dbl">
                  <a:solidFill>
                    <a:schemeClr val="tx1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  <a:cs typeface="+mn-cs"/>
              </a:rPr>
              <a:t>آیت الله صافی گلپایگانی </a:t>
            </a:r>
            <a:endParaRPr lang="en-US" sz="5400" b="1" dirty="0">
              <a:ln w="24500" cmpd="dbl">
                <a:solidFill>
                  <a:schemeClr val="tx1"/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7176" name="Picture 8" descr="C:\Documents and Settings\Administrator\Desktop\New Folder\IMAGE63378865484875000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5786" y="1214422"/>
            <a:ext cx="3433754" cy="51506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Rectangle 19"/>
          <p:cNvSpPr/>
          <p:nvPr/>
        </p:nvSpPr>
        <p:spPr>
          <a:xfrm>
            <a:off x="3932317" y="3000372"/>
            <a:ext cx="521168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5400" b="1" dirty="0">
                <a:ln w="24500" cmpd="dbl">
                  <a:solidFill>
                    <a:schemeClr val="tx1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  <a:cs typeface="+mn-cs"/>
              </a:rPr>
              <a:t>آیت الله نوری همدانی </a:t>
            </a:r>
            <a:endParaRPr lang="en-US" sz="5400" b="1" dirty="0">
              <a:ln w="24500" cmpd="dbl">
                <a:solidFill>
                  <a:schemeClr val="tx1"/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7177" name="Picture 9" descr="C:\Documents and Settings\Administrator\Desktop\New Folder\2364_orig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034" y="1071546"/>
            <a:ext cx="3429000" cy="47529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Rectangle 21"/>
          <p:cNvSpPr/>
          <p:nvPr/>
        </p:nvSpPr>
        <p:spPr>
          <a:xfrm>
            <a:off x="4050939" y="3286124"/>
            <a:ext cx="509306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5400" b="1" dirty="0">
                <a:ln w="24500" cmpd="dbl">
                  <a:solidFill>
                    <a:schemeClr val="tx1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  <a:cs typeface="+mn-cs"/>
              </a:rPr>
              <a:t>آیت الله جوادی آملی  </a:t>
            </a:r>
            <a:endParaRPr lang="en-US" sz="5400" b="1" dirty="0">
              <a:ln w="24500" cmpd="dbl">
                <a:solidFill>
                  <a:schemeClr val="tx1"/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7178" name="Picture 10" descr="C:\Documents and Settings\Administrator\Desktop\New Folder\AE8DA4D79E5A7E331CB3E5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7158" y="1500174"/>
            <a:ext cx="4944530" cy="40719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Rectangle 23"/>
          <p:cNvSpPr/>
          <p:nvPr/>
        </p:nvSpPr>
        <p:spPr>
          <a:xfrm>
            <a:off x="3629349" y="5643578"/>
            <a:ext cx="551465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5400" b="1" dirty="0">
                <a:ln w="24500" cmpd="dbl">
                  <a:solidFill>
                    <a:schemeClr val="tx1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  <a:cs typeface="+mn-cs"/>
              </a:rPr>
              <a:t>مرحوم آیت الله تبریزی </a:t>
            </a:r>
            <a:endParaRPr lang="en-US" sz="5400" b="1" dirty="0">
              <a:ln w="24500" cmpd="dbl">
                <a:solidFill>
                  <a:schemeClr val="tx1"/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7179" name="Picture 11" descr="C:\Documents and Settings\Administrator\Desktop\New Folder\2009_11_05__12_57_51_news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1714488"/>
            <a:ext cx="4902199" cy="36766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Rectangle 25"/>
          <p:cNvSpPr/>
          <p:nvPr/>
        </p:nvSpPr>
        <p:spPr>
          <a:xfrm>
            <a:off x="5429522" y="4714884"/>
            <a:ext cx="371447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5400" b="1" dirty="0">
                <a:ln w="24500" cmpd="dbl">
                  <a:solidFill>
                    <a:schemeClr val="tx1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  <a:cs typeface="+mn-cs"/>
              </a:rPr>
              <a:t>آیت الله سبحانی</a:t>
            </a:r>
            <a:endParaRPr lang="en-US" sz="5400" b="1" dirty="0">
              <a:ln w="24500" cmpd="dbl">
                <a:solidFill>
                  <a:schemeClr val="tx1"/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7180" name="Picture 12" descr="C:\Documents and Settings\Administrator\Desktop\New Folder\vahidkhorasani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85750" y="1285875"/>
            <a:ext cx="5678488" cy="4214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Rectangle 27"/>
          <p:cNvSpPr/>
          <p:nvPr/>
        </p:nvSpPr>
        <p:spPr>
          <a:xfrm>
            <a:off x="3428992" y="5643578"/>
            <a:ext cx="546175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5400" b="1" dirty="0">
                <a:ln w="24500" cmpd="dbl">
                  <a:solidFill>
                    <a:schemeClr val="tx1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  <a:cs typeface="+mn-cs"/>
              </a:rPr>
              <a:t>آیت الله وحید خراسانی </a:t>
            </a:r>
            <a:endParaRPr lang="en-US" sz="5400" b="1" dirty="0">
              <a:ln w="24500" cmpd="dbl">
                <a:solidFill>
                  <a:schemeClr val="tx1"/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7181" name="Picture 13" descr="C:\Documents and Settings\Administrator\Desktop\New Folder\sistani-002-l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4282" y="1071546"/>
            <a:ext cx="3744468" cy="52006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Rectangle 29"/>
          <p:cNvSpPr/>
          <p:nvPr/>
        </p:nvSpPr>
        <p:spPr>
          <a:xfrm>
            <a:off x="4429124" y="5500702"/>
            <a:ext cx="415370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5400" b="1" dirty="0">
                <a:ln w="24500" cmpd="dbl">
                  <a:solidFill>
                    <a:schemeClr val="tx1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  <a:cs typeface="+mn-cs"/>
              </a:rPr>
              <a:t>آیت الله سیستانی </a:t>
            </a:r>
            <a:endParaRPr lang="en-US" sz="5400" b="1" dirty="0">
              <a:ln w="24500" cmpd="dbl">
                <a:solidFill>
                  <a:schemeClr val="tx1"/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55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55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55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55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2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55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8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4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55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4" dur="1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0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55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0" dur="1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6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5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55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5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4" dur="1000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1000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6" dur="10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2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1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55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85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0" dur="1000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1000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2" dur="10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8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55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11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6" dur="1000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1000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8" dur="10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55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2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Content Placeholder 1"/>
          <p:cNvSpPr>
            <a:spLocks noGrp="1"/>
          </p:cNvSpPr>
          <p:nvPr>
            <p:ph idx="1"/>
          </p:nvPr>
        </p:nvSpPr>
        <p:spPr>
          <a:xfrm>
            <a:off x="457200" y="0"/>
            <a:ext cx="8258204" cy="7072338"/>
          </a:xfrm>
        </p:spPr>
        <p:txBody>
          <a:bodyPr/>
          <a:lstStyle/>
          <a:p>
            <a:pPr algn="r" rtl="1">
              <a:buNone/>
            </a:pPr>
            <a:r>
              <a:rPr lang="fa-I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پیامبر اسلام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fa-I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 </a:t>
            </a:r>
            <a:r>
              <a:rPr lang="fa-I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فرمودند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</a:t>
            </a:r>
          </a:p>
          <a:p>
            <a:pPr algn="ctr" rtl="1">
              <a:buNone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rtl="1">
              <a:buNone/>
            </a:pPr>
            <a:r>
              <a:rPr lang="fa-I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رَحِمَ اللهُ خُلَفائی . فَقیلَ یا رَسولَ الله ! مَن خُلَفاؤُکَ ؟ قالَ: اَلَّذینَ یُحیونَ سُنَّتی یُعَلِّمونَها عِبادَالله</a:t>
            </a:r>
          </a:p>
          <a:p>
            <a:pPr algn="ctr" rtl="1">
              <a:buNone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                                </a:t>
            </a:r>
            <a:r>
              <a:rPr lang="fa-I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{منیة المرید ص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10}</a:t>
            </a:r>
          </a:p>
          <a:p>
            <a:pPr algn="ctr" rtl="1"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 rtl="1">
              <a:buNone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rtl="1">
              <a:buNone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rtl="1">
              <a:buNone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rtl="1">
              <a:buNone/>
            </a:pPr>
            <a:endParaRPr lang="fa-I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rtl="1">
              <a:buNone/>
            </a:pPr>
            <a:r>
              <a:rPr lang="fa-I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خدا </a:t>
            </a:r>
            <a:r>
              <a:rPr lang="fa-IR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جانشینان</a:t>
            </a:r>
            <a:r>
              <a:rPr lang="fa-I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مرا رحمت کند.پرسیدند آنها چه کسانی هستند؟فرمودند کسانی که دین مرا به مردم یاد می دهند.</a:t>
            </a:r>
          </a:p>
          <a:p>
            <a:pPr algn="ctr" rtl="1">
              <a:buNone/>
            </a:pPr>
            <a:endParaRPr lang="fa-I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rtl="1" eaLnBrk="1" hangingPunct="1">
              <a:buNone/>
            </a:pP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9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9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9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9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9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9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9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9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9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9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9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9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9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9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9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9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91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91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876" y="857232"/>
            <a:ext cx="4143372" cy="5697559"/>
          </a:xfrm>
        </p:spPr>
        <p:txBody>
          <a:bodyPr/>
          <a:lstStyle/>
          <a:p>
            <a:pPr algn="r" rtl="1">
              <a:buNone/>
            </a:pPr>
            <a:r>
              <a:rPr lang="fa-I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حتی </a:t>
            </a:r>
            <a:r>
              <a:rPr lang="fa-I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اهل تسنن </a:t>
            </a:r>
            <a:r>
              <a:rPr lang="fa-I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هم مرجع دارند:</a:t>
            </a: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rtl="1">
              <a:buNone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rtl="1">
              <a:buNone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rtl="1">
              <a:buNone/>
            </a:pPr>
            <a:endParaRPr lang="fa-I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rtl="1">
              <a:lnSpc>
                <a:spcPct val="150000"/>
              </a:lnSpc>
              <a:buNone/>
            </a:pPr>
            <a:r>
              <a:rPr lang="fa-I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مرجع حنفی ها  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fa-I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ابوحنیفه</a:t>
            </a:r>
          </a:p>
          <a:p>
            <a:pPr algn="r" rtl="1">
              <a:lnSpc>
                <a:spcPct val="150000"/>
              </a:lnSpc>
              <a:buNone/>
            </a:pPr>
            <a:r>
              <a:rPr lang="fa-I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مرجع حنبلی ها      احمد بن حنبل</a:t>
            </a:r>
          </a:p>
          <a:p>
            <a:pPr algn="r" rtl="1">
              <a:lnSpc>
                <a:spcPct val="150000"/>
              </a:lnSpc>
              <a:buNone/>
            </a:pPr>
            <a:r>
              <a:rPr lang="fa-I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مرجع مالکی ها      مالک بن انس</a:t>
            </a:r>
          </a:p>
          <a:p>
            <a:pPr algn="r" rtl="1">
              <a:lnSpc>
                <a:spcPct val="150000"/>
              </a:lnSpc>
              <a:buNone/>
            </a:pPr>
            <a:r>
              <a:rPr lang="fa-I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مرجع شافعی ها     محمد بن ادریس </a:t>
            </a:r>
          </a:p>
          <a:p>
            <a:pPr algn="ctr" rtl="1"/>
            <a:endParaRPr lang="en-US" dirty="0"/>
          </a:p>
        </p:txBody>
      </p:sp>
      <p:pic>
        <p:nvPicPr>
          <p:cNvPr id="108546" name="Picture 2" descr="C:\Documents and Settings\Administrator\Desktop\New Folder\19538254232240240801761301052528872331881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00042"/>
            <a:ext cx="4500595" cy="5857916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08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6314" y="0"/>
            <a:ext cx="4043362" cy="4525963"/>
          </a:xfrm>
        </p:spPr>
        <p:txBody>
          <a:bodyPr/>
          <a:lstStyle/>
          <a:p>
            <a:pPr algn="r" rtl="1">
              <a:buNone/>
            </a:pPr>
            <a:endParaRPr lang="fa-IR" b="1" dirty="0" smtClean="0">
              <a:solidFill>
                <a:schemeClr val="bg1"/>
              </a:solidFill>
            </a:endParaRPr>
          </a:p>
          <a:p>
            <a:pPr algn="r" rtl="1">
              <a:buNone/>
            </a:pPr>
            <a:r>
              <a:rPr lang="fa-I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مسیحی ها هم مرجع دارند:</a:t>
            </a:r>
          </a:p>
          <a:p>
            <a:pPr algn="ctr" rtl="1">
              <a:buNone/>
            </a:pPr>
            <a:r>
              <a:rPr lang="fa-IR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پاپ</a:t>
            </a:r>
          </a:p>
          <a:p>
            <a:pPr algn="r" rtl="1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80000"/>
                <a:satMod val="30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fa-IR" sz="5400" b="1" cap="all" dirty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fa-IR" sz="5400" b="1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پس ..........</a:t>
            </a:r>
            <a:endParaRPr lang="en-US" sz="5400" b="1" cap="all" dirty="0" smtClean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endParaRPr lang="en-US" sz="5400" b="1" cap="all" dirty="0" smtClean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endParaRPr lang="fa-IR" sz="5400" b="1" cap="all" dirty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fa-IR" sz="5400" b="1" cap="all" dirty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مرجع تقلید فقط مخصوص شیعه نیست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3000"/>
            <a:lum/>
          </a:blip>
          <a:srcRect/>
          <a:stretch>
            <a:fillRect t="-32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4" y="285728"/>
            <a:ext cx="3714776" cy="1000108"/>
          </a:xfrm>
        </p:spPr>
        <p:txBody>
          <a:bodyPr/>
          <a:lstStyle/>
          <a:p>
            <a:pPr algn="r" rtl="1">
              <a:buNone/>
            </a:pPr>
            <a:r>
              <a:rPr lang="fa-I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نکته ها:</a:t>
            </a:r>
            <a:endParaRPr lang="en-US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  <a:p>
            <a:pPr algn="r" rtl="1">
              <a:buNone/>
            </a:pPr>
            <a:endParaRPr lang="fa-I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  <a:p>
            <a:pPr algn="r" rtl="1">
              <a:buNone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0034" y="1785926"/>
            <a:ext cx="8286808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 rtl="1">
              <a:buNone/>
            </a:pPr>
            <a:r>
              <a:rPr lang="fa-IR" sz="3200" b="1" spc="50" dirty="0">
                <a:ln w="12700" cmpd="sng">
                  <a:solidFill>
                    <a:srgbClr val="FF0000"/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1)پس همه باید به دستور امام زمان (عج) مرجع تقلید انتخاب کنند.</a:t>
            </a:r>
            <a:endParaRPr lang="en-US" sz="3200" b="1" spc="50" dirty="0">
              <a:ln w="12700" cmpd="sng">
                <a:solidFill>
                  <a:srgbClr val="FF0000"/>
                </a:solidFill>
                <a:prstDash val="solid"/>
              </a:ln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algn="r" rtl="1">
              <a:buNone/>
            </a:pPr>
            <a:endParaRPr lang="fa-IR" sz="3200" b="1" spc="50" dirty="0">
              <a:ln w="12700" cmpd="sng">
                <a:solidFill>
                  <a:srgbClr val="FF0000"/>
                </a:solidFill>
                <a:prstDash val="solid"/>
              </a:ln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algn="r" rtl="1">
              <a:buNone/>
            </a:pPr>
            <a:r>
              <a:rPr lang="fa-IR" sz="3200" b="1" spc="50" dirty="0">
                <a:ln w="12700" cmpd="sng">
                  <a:solidFill>
                    <a:srgbClr val="FF0000"/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2)چگونه انتخاب کنیم .......</a:t>
            </a:r>
            <a:endParaRPr lang="en-US" sz="3200" b="1" spc="50" dirty="0">
              <a:ln w="12700" cmpd="sng">
                <a:solidFill>
                  <a:srgbClr val="FF0000"/>
                </a:solidFill>
                <a:prstDash val="solid"/>
              </a:ln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algn="r" rtl="1">
              <a:buNone/>
            </a:pPr>
            <a:endParaRPr lang="fa-IR" sz="3200" b="1" spc="50" dirty="0">
              <a:ln w="12700" cmpd="sng">
                <a:solidFill>
                  <a:srgbClr val="FF0000"/>
                </a:solidFill>
                <a:prstDash val="solid"/>
              </a:ln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algn="r" rtl="1">
              <a:buNone/>
            </a:pPr>
            <a:r>
              <a:rPr lang="fa-IR" sz="3200" b="1" spc="50" dirty="0">
                <a:ln w="12700" cmpd="sng">
                  <a:solidFill>
                    <a:srgbClr val="FF0000"/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3)به داروی تلخ پزشک اعتراض نمی کنیم اما به سخن مرجع تقلید .......</a:t>
            </a:r>
            <a:endParaRPr lang="en-US" sz="3200" b="1" spc="50" dirty="0">
              <a:ln w="12700" cmpd="sng">
                <a:solidFill>
                  <a:srgbClr val="FF0000"/>
                </a:solidFill>
                <a:prstDash val="solid"/>
              </a:ln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algn="r" rtl="1">
              <a:buNone/>
            </a:pPr>
            <a:endParaRPr lang="fa-IR" sz="3200" b="1" spc="50" dirty="0">
              <a:ln w="12700" cmpd="sng">
                <a:solidFill>
                  <a:srgbClr val="FF0000"/>
                </a:solidFill>
                <a:prstDash val="solid"/>
              </a:ln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algn="r" rtl="1">
              <a:buNone/>
            </a:pPr>
            <a:r>
              <a:rPr lang="fa-IR" sz="3200" b="1" spc="50" dirty="0">
                <a:ln w="12700" cmpd="sng">
                  <a:solidFill>
                    <a:srgbClr val="FF0000"/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4)وقتی انتخاب کردیم دیگه نمی شه تغییر داد.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034" y="1428736"/>
            <a:ext cx="8335799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 rtl="1"/>
            <a:r>
              <a:rPr lang="fa-I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5)باید مرجع تقلید </a:t>
            </a:r>
            <a:r>
              <a:rPr lang="fa-IR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زنده</a:t>
            </a:r>
            <a:r>
              <a:rPr lang="fa-I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انتخاب کنیم به خاطر اینکه 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……</a:t>
            </a:r>
          </a:p>
          <a:p>
            <a:pPr algn="r" rtl="1"/>
            <a:endParaRPr lang="fa-IR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rtl="1">
              <a:buFont typeface="Wingdings" pitchFamily="2" charset="2"/>
              <a:buChar char="ü"/>
            </a:pPr>
            <a:r>
              <a:rPr lang="fa-I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عدم توهین به دانشمندان روز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به سوالات جدید پاسخ دهد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با مردم ارتباط داشته باشد</a:t>
            </a:r>
          </a:p>
        </p:txBody>
      </p:sp>
      <p:pic>
        <p:nvPicPr>
          <p:cNvPr id="109570" name="Picture 2" descr="C:\Documents and Settings\Administrator\Desktop\New Folder\87c9b35b9ce4f8070e1afa060806927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643446"/>
          </a:xfrm>
          <a:prstGeom prst="rect">
            <a:avLst/>
          </a:prstGeom>
          <a:noFill/>
        </p:spPr>
      </p:pic>
      <p:pic>
        <p:nvPicPr>
          <p:cNvPr id="109571" name="Picture 3" descr="C:\Documents and Settings\Administrator\Desktop\New Folder\21661_8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286388"/>
          </a:xfrm>
          <a:prstGeom prst="rect">
            <a:avLst/>
          </a:prstGeom>
          <a:noFill/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9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1000"/>
            <a:lum/>
          </a:blip>
          <a:srcRect/>
          <a:stretch>
            <a:fillRect t="-30000" b="-4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43504" y="285728"/>
            <a:ext cx="335758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fa-I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نکته ها: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428736"/>
            <a:ext cx="8715404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 rtl="1">
              <a:buNone/>
            </a:pPr>
            <a:r>
              <a:rPr lang="fa-IR" sz="4000" b="1" dirty="0" smtClean="0">
                <a:ln w="31550" cmpd="sng">
                  <a:solidFill>
                    <a:srgbClr val="FF0000"/>
                  </a:soli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6)چرا مراجع در یک مسئله با هم اختلاف نظر دارند:</a:t>
            </a:r>
            <a:endParaRPr lang="en-US" sz="4000" b="1" dirty="0" smtClean="0">
              <a:ln w="31550" cmpd="sng">
                <a:solidFill>
                  <a:srgbClr val="FF0000"/>
                </a:solidFill>
                <a:prstDash val="solid"/>
              </a:ln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algn="r" rtl="1">
              <a:buNone/>
            </a:pPr>
            <a:endParaRPr lang="fa-IR" sz="4000" b="1" dirty="0" smtClean="0">
              <a:ln w="31550" cmpd="sng">
                <a:solidFill>
                  <a:srgbClr val="FF0000"/>
                </a:solidFill>
                <a:prstDash val="solid"/>
              </a:ln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algn="r" rtl="1">
              <a:buFont typeface="Wingdings" pitchFamily="2" charset="2"/>
              <a:buChar char="ü"/>
            </a:pPr>
            <a:r>
              <a:rPr lang="fa-IR" sz="4000" b="1" dirty="0" smtClean="0">
                <a:ln w="31550" cmpd="sng">
                  <a:solidFill>
                    <a:srgbClr val="FF0000"/>
                  </a:soli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یکی سند حدیثی را قبول دارد و دیگری نه .........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sz="4000" b="1" dirty="0" smtClean="0">
                <a:ln w="31550" cmpd="sng">
                  <a:solidFill>
                    <a:srgbClr val="FF0000"/>
                  </a:soli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این اختلاف طبیعی است پنج پزشک از یک دانشگاه و از یک کلاس برای بیمار چند نسخه می نویسند؟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5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6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7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8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9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0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330</TotalTime>
  <Words>639</Words>
  <Application>Microsoft Office PowerPoint</Application>
  <PresentationFormat>On-screen Show (4:3)</PresentationFormat>
  <Paragraphs>121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Paper</vt:lpstr>
      <vt:lpstr>Concourse</vt:lpstr>
      <vt:lpstr>1_Concourse</vt:lpstr>
      <vt:lpstr>Office Theme</vt:lpstr>
      <vt:lpstr>2_Concourse</vt:lpstr>
      <vt:lpstr>1_Paper</vt:lpstr>
      <vt:lpstr>Slide 1</vt:lpstr>
      <vt:lpstr>Slide 2</vt:lpstr>
      <vt:lpstr>اگه خواستیم ساختمونی بسازیم باید سراغ کی بریم ؟ </vt:lpstr>
      <vt:lpstr>اگه ماشین خراب شد باید سراغ کی بریم؟ </vt:lpstr>
      <vt:lpstr>اگه کسی مریض شد چند تا کار میتونه بکنه: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اگه    امام زمان (عج)  ظهور داشتند می رفتیم و از ایشون   می پرسیدیم  امّا در زمان غیبت .........  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sadra danat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اگه خواستیم ساختمونی بسازیم باید سراغ کی بریم ؟ </dc:title>
  <dc:creator>Majid Jafarian</dc:creator>
  <cp:lastModifiedBy>Majid Jafarian</cp:lastModifiedBy>
  <cp:revision>51</cp:revision>
  <dcterms:created xsi:type="dcterms:W3CDTF">2010-08-26T16:58:29Z</dcterms:created>
  <dcterms:modified xsi:type="dcterms:W3CDTF">2010-08-26T23:19:45Z</dcterms:modified>
</cp:coreProperties>
</file>