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38118FA-45F1-49DA-AE92-F60D1043C387}" type="datetimeFigureOut">
              <a:rPr lang="fa-IR" smtClean="0"/>
              <a:t>1436-12-30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C433673-192C-4155-870A-C38D90D65FA5}" type="slidenum">
              <a:rPr lang="fa-IR" smtClean="0"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33673-192C-4155-870A-C38D90D65FA5}" type="slidenum">
              <a:rPr lang="fa-IR" smtClean="0"/>
              <a:t>1</a:t>
            </a:fld>
            <a:endParaRPr 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7E221-98C6-42FC-9800-56CEEFF444DD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04CBC-AB5C-45E2-9881-CC2B80B0D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87975"/>
            <a:ext cx="9144000" cy="14700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/>
              <a:t>kh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4102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32-Point Star 3"/>
          <p:cNvSpPr/>
          <p:nvPr/>
        </p:nvSpPr>
        <p:spPr>
          <a:xfrm>
            <a:off x="6705600" y="5638800"/>
            <a:ext cx="914400" cy="91440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667000" y="5562600"/>
            <a:ext cx="35814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8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نماز</a:t>
            </a:r>
            <a:endParaRPr lang="en-US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87975"/>
            <a:ext cx="9144000" cy="14700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/>
              <a:t>jg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4102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32-Point Star 3"/>
          <p:cNvSpPr/>
          <p:nvPr/>
        </p:nvSpPr>
        <p:spPr>
          <a:xfrm>
            <a:off x="6705600" y="5638800"/>
            <a:ext cx="914400" cy="91440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362200" y="5562600"/>
            <a:ext cx="38862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8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روزه</a:t>
            </a:r>
            <a:endParaRPr lang="en-US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87975"/>
            <a:ext cx="9144000" cy="14700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/>
              <a:t>jk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4102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32-Point Star 3"/>
          <p:cNvSpPr/>
          <p:nvPr/>
        </p:nvSpPr>
        <p:spPr>
          <a:xfrm>
            <a:off x="6705600" y="5638800"/>
            <a:ext cx="914400" cy="91440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133600" y="5562600"/>
            <a:ext cx="41148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8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خمس</a:t>
            </a:r>
            <a:endParaRPr lang="en-US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87975"/>
            <a:ext cx="9144000" cy="14700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/>
              <a:t>jhj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4102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32-Point Star 3"/>
          <p:cNvSpPr/>
          <p:nvPr/>
        </p:nvSpPr>
        <p:spPr>
          <a:xfrm>
            <a:off x="6705600" y="5638800"/>
            <a:ext cx="914400" cy="91440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4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362200" y="5562600"/>
            <a:ext cx="38862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8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زکات</a:t>
            </a:r>
            <a:endParaRPr lang="en-US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87975"/>
            <a:ext cx="9144000" cy="14700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fa-IR" dirty="0" smtClean="0"/>
              <a:t>لتل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4102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32-Point Star 3"/>
          <p:cNvSpPr/>
          <p:nvPr/>
        </p:nvSpPr>
        <p:spPr>
          <a:xfrm>
            <a:off x="6705600" y="5638800"/>
            <a:ext cx="914400" cy="91440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667000" y="5486400"/>
            <a:ext cx="3581400" cy="12192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حج</a:t>
            </a:r>
            <a:endParaRPr lang="en-US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87975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fa-IR" dirty="0" smtClean="0"/>
              <a:t>تل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4102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32-Point Star 3"/>
          <p:cNvSpPr/>
          <p:nvPr/>
        </p:nvSpPr>
        <p:spPr>
          <a:xfrm>
            <a:off x="6705600" y="5638800"/>
            <a:ext cx="914400" cy="91440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6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667000" y="5562600"/>
            <a:ext cx="35814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8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جهاد</a:t>
            </a:r>
            <a:endParaRPr lang="en-US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87975"/>
            <a:ext cx="9144000" cy="14700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4102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32-Point Star 3"/>
          <p:cNvSpPr/>
          <p:nvPr/>
        </p:nvSpPr>
        <p:spPr>
          <a:xfrm>
            <a:off x="8077200" y="5638800"/>
            <a:ext cx="914400" cy="91440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7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28600" y="5562600"/>
            <a:ext cx="78486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امربه معروف</a:t>
            </a:r>
            <a:endParaRPr lang="en-US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87975"/>
            <a:ext cx="9144000" cy="14700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4102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32-Point Star 3"/>
          <p:cNvSpPr/>
          <p:nvPr/>
        </p:nvSpPr>
        <p:spPr>
          <a:xfrm>
            <a:off x="8077200" y="5638800"/>
            <a:ext cx="914400" cy="91440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8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28600" y="5562600"/>
            <a:ext cx="78486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نهی ازمنکر</a:t>
            </a:r>
            <a:endParaRPr lang="en-US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87975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fa-IR" dirty="0" smtClean="0"/>
              <a:t>تلت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4102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32-Point Star 3"/>
          <p:cNvSpPr/>
          <p:nvPr/>
        </p:nvSpPr>
        <p:spPr>
          <a:xfrm>
            <a:off x="6705600" y="5638800"/>
            <a:ext cx="914400" cy="91440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9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667000" y="5562600"/>
            <a:ext cx="35814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تولی</a:t>
            </a:r>
            <a:endParaRPr lang="en-US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87975"/>
            <a:ext cx="9144000" cy="147002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a-IR" dirty="0" smtClean="0"/>
              <a:t>تلت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4102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32-Point Star 3"/>
          <p:cNvSpPr/>
          <p:nvPr/>
        </p:nvSpPr>
        <p:spPr>
          <a:xfrm>
            <a:off x="6629400" y="5486400"/>
            <a:ext cx="1219200" cy="121920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10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667000" y="5562600"/>
            <a:ext cx="35814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a-IR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تبری</a:t>
            </a:r>
            <a:endParaRPr lang="en-US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400"/>
            <a:ext cx="9144000" cy="13716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a-IR" sz="8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حضرت محمد</a:t>
            </a:r>
            <a:r>
              <a:rPr lang="fa-IR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(ص)</a:t>
            </a:r>
            <a:endParaRPr lang="en-US" sz="8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4" name="Content Placeholder 3" descr="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8802"/>
            <a:ext cx="9144000" cy="54952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400"/>
            <a:ext cx="9144000" cy="137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a-IR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حضرت عیسی</a:t>
            </a:r>
            <a:r>
              <a:rPr lang="fa-IR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(ع)</a:t>
            </a:r>
            <a:endParaRPr lang="en-US" sz="8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Content Placeholder 5" descr="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4420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5486400"/>
            <a:ext cx="9372600" cy="1371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a-IR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حضرت ابراهیم</a:t>
            </a:r>
            <a:r>
              <a:rPr lang="fa-IR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(ع)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Content Placeholder 4" descr="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28600" y="0"/>
            <a:ext cx="93726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0" y="5486400"/>
            <a:ext cx="10668000" cy="1371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حضرت موسی</a:t>
            </a:r>
            <a:r>
              <a:rPr lang="fa-IR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(ع)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Content Placeholder 5" descr="moses-parting-red-se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24000" y="0"/>
            <a:ext cx="10668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400"/>
            <a:ext cx="9144000" cy="1371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حضرت نوح</a:t>
            </a:r>
            <a:r>
              <a:rPr lang="fa-IR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(ع)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Content Placeholder 3" descr="3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494020"/>
          </a:xfrm>
          <a:blipFill>
            <a:blip r:embed="rId3"/>
            <a:stretch>
              <a:fillRect/>
            </a:stretch>
          </a:blip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46</Words>
  <Application>Microsoft Office PowerPoint</Application>
  <PresentationFormat>On-screen Show (4:3)</PresentationFormat>
  <Paragraphs>34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kh</vt:lpstr>
      <vt:lpstr>jg</vt:lpstr>
      <vt:lpstr>jk</vt:lpstr>
      <vt:lpstr>jhj</vt:lpstr>
      <vt:lpstr>لتل</vt:lpstr>
      <vt:lpstr>تل</vt:lpstr>
      <vt:lpstr>Slide 7</vt:lpstr>
      <vt:lpstr>Slide 8</vt:lpstr>
      <vt:lpstr>تلت</vt:lpstr>
      <vt:lpstr>تلت</vt:lpstr>
      <vt:lpstr>حضرت محمد(ص)</vt:lpstr>
      <vt:lpstr>حضرت عیسی(ع)</vt:lpstr>
      <vt:lpstr>حضرت ابراهیم(ع)</vt:lpstr>
      <vt:lpstr>حضرت موسی(ع)</vt:lpstr>
      <vt:lpstr>حضرت نوح(ع)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</dc:creator>
  <cp:lastModifiedBy>Administrator</cp:lastModifiedBy>
  <cp:revision>8</cp:revision>
  <dcterms:created xsi:type="dcterms:W3CDTF">2012-01-23T00:05:36Z</dcterms:created>
  <dcterms:modified xsi:type="dcterms:W3CDTF">2015-10-13T06:29:20Z</dcterms:modified>
</cp:coreProperties>
</file>